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1" r:id="rId13"/>
    <p:sldId id="268" r:id="rId14"/>
    <p:sldId id="269" r:id="rId15"/>
    <p:sldId id="270" r:id="rId16"/>
    <p:sldId id="266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25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FB933-FACE-41E1-BF33-A803557F9E7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4BE855C-98DD-4F54-919F-A463C80CE08D}">
      <dgm:prSet phldrT="[Текст]" custT="1"/>
      <dgm:spPr/>
      <dgm:t>
        <a:bodyPr/>
        <a:lstStyle/>
        <a:p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формирование </a:t>
          </a:r>
          <a:r>
            <a:rPr kumimoji="0" lang="ru-RU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универсальных и предметных способов действий</a:t>
          </a:r>
          <a:r>
            <a: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,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а также </a:t>
          </a:r>
          <a:r>
            <a:rPr kumimoji="0" lang="ru-RU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опорной системы знаний</a:t>
          </a:r>
          <a:r>
            <a: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,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обеспечивающих возможность продолжения образования в основной школе</a:t>
          </a:r>
          <a:endParaRPr lang="ru-RU" sz="1600" dirty="0"/>
        </a:p>
      </dgm:t>
    </dgm:pt>
    <dgm:pt modelId="{5D47CCE4-24E2-4792-82C3-2B90CFDD0CAA}" type="parTrans" cxnId="{A99248BA-6E40-4B17-A8C9-D7F8B8B17947}">
      <dgm:prSet/>
      <dgm:spPr/>
      <dgm:t>
        <a:bodyPr/>
        <a:lstStyle/>
        <a:p>
          <a:endParaRPr lang="ru-RU"/>
        </a:p>
      </dgm:t>
    </dgm:pt>
    <dgm:pt modelId="{B2AA328F-15C7-415F-A257-E7D56AEAC83F}" type="sibTrans" cxnId="{A99248BA-6E40-4B17-A8C9-D7F8B8B17947}">
      <dgm:prSet/>
      <dgm:spPr/>
      <dgm:t>
        <a:bodyPr/>
        <a:lstStyle/>
        <a:p>
          <a:endParaRPr lang="ru-RU"/>
        </a:p>
      </dgm:t>
    </dgm:pt>
    <dgm:pt modelId="{22CCA2C4-697F-4CFE-9CA3-B206C30FA86C}">
      <dgm:prSet phldrT="[Текст]" custT="1"/>
      <dgm:spPr/>
      <dgm:t>
        <a:bodyPr/>
        <a:lstStyle/>
        <a:p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• воспитание основ </a:t>
          </a:r>
          <a:r>
            <a:rPr kumimoji="0" lang="ru-RU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умения учиться </a:t>
          </a:r>
          <a:r>
            <a: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—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способности к самоорганизации с целью постановки и решения </a:t>
          </a:r>
          <a:r>
            <a:rPr kumimoji="0" lang="ru-RU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учебно_познавательных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 и </a:t>
          </a:r>
          <a:r>
            <a:rPr kumimoji="0" lang="ru-RU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учебно_практических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 задач</a:t>
          </a:r>
          <a:endParaRPr lang="ru-RU" sz="1600" dirty="0"/>
        </a:p>
      </dgm:t>
    </dgm:pt>
    <dgm:pt modelId="{336C1CB0-5AB4-4116-9CE2-B2C0136B6606}" type="parTrans" cxnId="{2A9FE2E5-9F09-4E4A-8357-BC02DCCF29C6}">
      <dgm:prSet/>
      <dgm:spPr/>
      <dgm:t>
        <a:bodyPr/>
        <a:lstStyle/>
        <a:p>
          <a:endParaRPr lang="ru-RU"/>
        </a:p>
      </dgm:t>
    </dgm:pt>
    <dgm:pt modelId="{3EA5ECDB-86D8-4245-A518-D7E744EB65B0}" type="sibTrans" cxnId="{2A9FE2E5-9F09-4E4A-8357-BC02DCCF29C6}">
      <dgm:prSet/>
      <dgm:spPr/>
      <dgm:t>
        <a:bodyPr/>
        <a:lstStyle/>
        <a:p>
          <a:endParaRPr lang="ru-RU"/>
        </a:p>
      </dgm:t>
    </dgm:pt>
    <dgm:pt modelId="{0683E2DF-949B-4991-BC9F-A5D1A6BBFF70}">
      <dgm:prSet phldrT="[Текст]" custT="1"/>
      <dgm:spPr/>
      <dgm:t>
        <a:bodyPr/>
        <a:lstStyle/>
        <a:p>
          <a:r>
            <a:rPr kumimoji="0" lang="ru-RU" sz="16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индивидуальный прогресс </a:t>
          </a:r>
          <a:r>
            <a: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в основных сферах развития личности — мотивационно- смысловой, познавательной, эмоциональной, волевой и </a:t>
          </a:r>
          <a:r>
            <a:rPr kumimoji="0" lang="ru-RU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саморегуляции</a:t>
          </a:r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rPr>
            <a:t>.</a:t>
          </a:r>
          <a:endParaRPr lang="ru-RU" sz="1400" dirty="0"/>
        </a:p>
      </dgm:t>
    </dgm:pt>
    <dgm:pt modelId="{F3CE6EAA-B094-45A1-87B6-B77DFD14691E}" type="parTrans" cxnId="{4A9F6235-05CD-43C5-AD8D-F185A60EB51B}">
      <dgm:prSet/>
      <dgm:spPr/>
      <dgm:t>
        <a:bodyPr/>
        <a:lstStyle/>
        <a:p>
          <a:endParaRPr lang="ru-RU"/>
        </a:p>
      </dgm:t>
    </dgm:pt>
    <dgm:pt modelId="{EDB851DE-0243-467E-B5B8-D05A4649F02F}" type="sibTrans" cxnId="{4A9F6235-05CD-43C5-AD8D-F185A60EB51B}">
      <dgm:prSet/>
      <dgm:spPr/>
      <dgm:t>
        <a:bodyPr/>
        <a:lstStyle/>
        <a:p>
          <a:endParaRPr lang="ru-RU"/>
        </a:p>
      </dgm:t>
    </dgm:pt>
    <dgm:pt modelId="{F06744B2-58BE-4490-BC2A-3DCD3014DED3}" type="pres">
      <dgm:prSet presAssocID="{EE1FB933-FACE-41E1-BF33-A803557F9E7B}" presName="compositeShape" presStyleCnt="0">
        <dgm:presLayoutVars>
          <dgm:dir/>
          <dgm:resizeHandles/>
        </dgm:presLayoutVars>
      </dgm:prSet>
      <dgm:spPr/>
    </dgm:pt>
    <dgm:pt modelId="{A3614884-9777-49B6-8538-CFA74977B507}" type="pres">
      <dgm:prSet presAssocID="{EE1FB933-FACE-41E1-BF33-A803557F9E7B}" presName="pyramid" presStyleLbl="node1" presStyleIdx="0" presStyleCnt="1"/>
      <dgm:spPr/>
    </dgm:pt>
    <dgm:pt modelId="{198E970A-64D6-4338-BB10-C2AC3C377E8C}" type="pres">
      <dgm:prSet presAssocID="{EE1FB933-FACE-41E1-BF33-A803557F9E7B}" presName="theList" presStyleCnt="0"/>
      <dgm:spPr/>
    </dgm:pt>
    <dgm:pt modelId="{A9F35505-D9BB-4A38-A837-1391BDFA00B6}" type="pres">
      <dgm:prSet presAssocID="{94BE855C-98DD-4F54-919F-A463C80CE08D}" presName="aNode" presStyleLbl="fgAcc1" presStyleIdx="0" presStyleCnt="3" custScaleX="195678" custLinFactNeighborX="39634" custLinFactNeighborY="76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739D55-0919-4497-82BA-0E411E490EAC}" type="pres">
      <dgm:prSet presAssocID="{94BE855C-98DD-4F54-919F-A463C80CE08D}" presName="aSpace" presStyleCnt="0"/>
      <dgm:spPr/>
    </dgm:pt>
    <dgm:pt modelId="{B812C85B-3D80-401D-A6B1-4D17F5800582}" type="pres">
      <dgm:prSet presAssocID="{22CCA2C4-697F-4CFE-9CA3-B206C30FA86C}" presName="aNode" presStyleLbl="fgAcc1" presStyleIdx="1" presStyleCnt="3" custScaleX="199514" custLinFactY="3322" custLinFactNeighborX="2803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37CD3-7160-4E7D-B578-230D5D2F856D}" type="pres">
      <dgm:prSet presAssocID="{22CCA2C4-697F-4CFE-9CA3-B206C30FA86C}" presName="aSpace" presStyleCnt="0"/>
      <dgm:spPr/>
    </dgm:pt>
    <dgm:pt modelId="{B1368158-2DBE-4546-859F-BDA918778AC3}" type="pres">
      <dgm:prSet presAssocID="{0683E2DF-949B-4991-BC9F-A5D1A6BBFF70}" presName="aNode" presStyleLbl="fgAcc1" presStyleIdx="2" presStyleCnt="3" custScaleX="194947" custLinFactY="9635" custLinFactNeighborX="2304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7E1C3B-65C3-4768-8EB9-0A25F1B03466}" type="pres">
      <dgm:prSet presAssocID="{0683E2DF-949B-4991-BC9F-A5D1A6BBFF70}" presName="aSpace" presStyleCnt="0"/>
      <dgm:spPr/>
    </dgm:pt>
  </dgm:ptLst>
  <dgm:cxnLst>
    <dgm:cxn modelId="{FAFAA743-8443-4167-BECA-8CE6416D11FB}" type="presOf" srcId="{EE1FB933-FACE-41E1-BF33-A803557F9E7B}" destId="{F06744B2-58BE-4490-BC2A-3DCD3014DED3}" srcOrd="0" destOrd="0" presId="urn:microsoft.com/office/officeart/2005/8/layout/pyramid2"/>
    <dgm:cxn modelId="{A99248BA-6E40-4B17-A8C9-D7F8B8B17947}" srcId="{EE1FB933-FACE-41E1-BF33-A803557F9E7B}" destId="{94BE855C-98DD-4F54-919F-A463C80CE08D}" srcOrd="0" destOrd="0" parTransId="{5D47CCE4-24E2-4792-82C3-2B90CFDD0CAA}" sibTransId="{B2AA328F-15C7-415F-A257-E7D56AEAC83F}"/>
    <dgm:cxn modelId="{A7D4CD1E-4261-4159-857A-23BD9B088233}" type="presOf" srcId="{94BE855C-98DD-4F54-919F-A463C80CE08D}" destId="{A9F35505-D9BB-4A38-A837-1391BDFA00B6}" srcOrd="0" destOrd="0" presId="urn:microsoft.com/office/officeart/2005/8/layout/pyramid2"/>
    <dgm:cxn modelId="{4A9F6235-05CD-43C5-AD8D-F185A60EB51B}" srcId="{EE1FB933-FACE-41E1-BF33-A803557F9E7B}" destId="{0683E2DF-949B-4991-BC9F-A5D1A6BBFF70}" srcOrd="2" destOrd="0" parTransId="{F3CE6EAA-B094-45A1-87B6-B77DFD14691E}" sibTransId="{EDB851DE-0243-467E-B5B8-D05A4649F02F}"/>
    <dgm:cxn modelId="{791BF016-A257-4970-AE5B-9F1CAA3C46A8}" type="presOf" srcId="{22CCA2C4-697F-4CFE-9CA3-B206C30FA86C}" destId="{B812C85B-3D80-401D-A6B1-4D17F5800582}" srcOrd="0" destOrd="0" presId="urn:microsoft.com/office/officeart/2005/8/layout/pyramid2"/>
    <dgm:cxn modelId="{079BA08D-7785-4CF6-9212-12F3769AD057}" type="presOf" srcId="{0683E2DF-949B-4991-BC9F-A5D1A6BBFF70}" destId="{B1368158-2DBE-4546-859F-BDA918778AC3}" srcOrd="0" destOrd="0" presId="urn:microsoft.com/office/officeart/2005/8/layout/pyramid2"/>
    <dgm:cxn modelId="{2A9FE2E5-9F09-4E4A-8357-BC02DCCF29C6}" srcId="{EE1FB933-FACE-41E1-BF33-A803557F9E7B}" destId="{22CCA2C4-697F-4CFE-9CA3-B206C30FA86C}" srcOrd="1" destOrd="0" parTransId="{336C1CB0-5AB4-4116-9CE2-B2C0136B6606}" sibTransId="{3EA5ECDB-86D8-4245-A518-D7E744EB65B0}"/>
    <dgm:cxn modelId="{C4B606E9-E065-4D0D-9304-BAE1D464BC6B}" type="presParOf" srcId="{F06744B2-58BE-4490-BC2A-3DCD3014DED3}" destId="{A3614884-9777-49B6-8538-CFA74977B507}" srcOrd="0" destOrd="0" presId="urn:microsoft.com/office/officeart/2005/8/layout/pyramid2"/>
    <dgm:cxn modelId="{5B4FC462-AAE5-4C6B-BC5B-2602723043DA}" type="presParOf" srcId="{F06744B2-58BE-4490-BC2A-3DCD3014DED3}" destId="{198E970A-64D6-4338-BB10-C2AC3C377E8C}" srcOrd="1" destOrd="0" presId="urn:microsoft.com/office/officeart/2005/8/layout/pyramid2"/>
    <dgm:cxn modelId="{0A690176-F1B5-4476-8FCF-EF723930C55B}" type="presParOf" srcId="{198E970A-64D6-4338-BB10-C2AC3C377E8C}" destId="{A9F35505-D9BB-4A38-A837-1391BDFA00B6}" srcOrd="0" destOrd="0" presId="urn:microsoft.com/office/officeart/2005/8/layout/pyramid2"/>
    <dgm:cxn modelId="{352850A7-6BAC-439E-B62D-460BBCA28193}" type="presParOf" srcId="{198E970A-64D6-4338-BB10-C2AC3C377E8C}" destId="{D0739D55-0919-4497-82BA-0E411E490EAC}" srcOrd="1" destOrd="0" presId="urn:microsoft.com/office/officeart/2005/8/layout/pyramid2"/>
    <dgm:cxn modelId="{E5B78626-105A-43DC-AC90-C03C81F3374F}" type="presParOf" srcId="{198E970A-64D6-4338-BB10-C2AC3C377E8C}" destId="{B812C85B-3D80-401D-A6B1-4D17F5800582}" srcOrd="2" destOrd="0" presId="urn:microsoft.com/office/officeart/2005/8/layout/pyramid2"/>
    <dgm:cxn modelId="{43584977-4F94-45FB-A7FC-1F02D4704410}" type="presParOf" srcId="{198E970A-64D6-4338-BB10-C2AC3C377E8C}" destId="{75537CD3-7160-4E7D-B578-230D5D2F856D}" srcOrd="3" destOrd="0" presId="urn:microsoft.com/office/officeart/2005/8/layout/pyramid2"/>
    <dgm:cxn modelId="{A724E05F-2E79-4ADC-9DE7-9706EAAF6496}" type="presParOf" srcId="{198E970A-64D6-4338-BB10-C2AC3C377E8C}" destId="{B1368158-2DBE-4546-859F-BDA918778AC3}" srcOrd="4" destOrd="0" presId="urn:microsoft.com/office/officeart/2005/8/layout/pyramid2"/>
    <dgm:cxn modelId="{11F14BC2-5585-4890-B4DF-8F047C747415}" type="presParOf" srcId="{198E970A-64D6-4338-BB10-C2AC3C377E8C}" destId="{027E1C3B-65C3-4768-8EB9-0A25F1B03466}" srcOrd="5" destOrd="0" presId="urn:microsoft.com/office/officeart/2005/8/layout/pyramid2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8FDB21-1257-4BAC-A4D4-6A071A9DD924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3B67E4-80D9-42E7-BCA3-6FA56AD42C42}">
      <dgm:prSet phldrT="[Текст]" custT="1"/>
      <dgm:spPr/>
      <dgm:t>
        <a:bodyPr/>
        <a:lstStyle/>
        <a:p>
          <a:endParaRPr lang="ru-RU" sz="1800" b="1" dirty="0">
            <a:ln/>
          </a:endParaRPr>
        </a:p>
      </dgm:t>
    </dgm:pt>
    <dgm:pt modelId="{E6656248-3ADF-4ECB-97EB-253F95570491}" type="parTrans" cxnId="{60C844B8-19D2-4F8D-8802-354F773C6E11}">
      <dgm:prSet/>
      <dgm:spPr/>
      <dgm:t>
        <a:bodyPr/>
        <a:lstStyle/>
        <a:p>
          <a:endParaRPr lang="ru-RU"/>
        </a:p>
      </dgm:t>
    </dgm:pt>
    <dgm:pt modelId="{68042646-2500-4C14-B4F0-CDDDAA6D6529}" type="sibTrans" cxnId="{60C844B8-19D2-4F8D-8802-354F773C6E11}">
      <dgm:prSet/>
      <dgm:spPr/>
      <dgm:t>
        <a:bodyPr/>
        <a:lstStyle/>
        <a:p>
          <a:endParaRPr lang="ru-RU"/>
        </a:p>
      </dgm:t>
    </dgm:pt>
    <dgm:pt modelId="{850E2AD8-EB6A-450F-A06C-422399BCC93A}">
      <dgm:prSet phldrT="[Текст]"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A5577B57-055D-4B53-888A-602F17F184C0}" type="parTrans" cxnId="{7644A0C1-2600-4365-951C-A651C67B43B5}">
      <dgm:prSet/>
      <dgm:spPr/>
      <dgm:t>
        <a:bodyPr/>
        <a:lstStyle/>
        <a:p>
          <a:endParaRPr lang="ru-RU"/>
        </a:p>
      </dgm:t>
    </dgm:pt>
    <dgm:pt modelId="{93033156-5E04-4B34-96D4-A30B739A1A57}" type="sibTrans" cxnId="{7644A0C1-2600-4365-951C-A651C67B43B5}">
      <dgm:prSet/>
      <dgm:spPr/>
      <dgm:t>
        <a:bodyPr/>
        <a:lstStyle/>
        <a:p>
          <a:endParaRPr lang="ru-RU"/>
        </a:p>
      </dgm:t>
    </dgm:pt>
    <dgm:pt modelId="{CCC90530-AEF9-4D58-ABEA-0A2FA94259D5}">
      <dgm:prSet/>
      <dgm:spPr/>
      <dgm:t>
        <a:bodyPr/>
        <a:lstStyle/>
        <a:p>
          <a:endParaRPr lang="ru-RU" sz="3600" dirty="0"/>
        </a:p>
      </dgm:t>
    </dgm:pt>
    <dgm:pt modelId="{4197A05A-4F69-432E-974B-5C3C4DC68DF4}" type="parTrans" cxnId="{139CBB35-47E2-47EB-B08F-BDE945FEB3F8}">
      <dgm:prSet/>
      <dgm:spPr/>
      <dgm:t>
        <a:bodyPr/>
        <a:lstStyle/>
        <a:p>
          <a:endParaRPr lang="ru-RU"/>
        </a:p>
      </dgm:t>
    </dgm:pt>
    <dgm:pt modelId="{91CB7296-6617-4BD4-BA85-B12C2D1FF3F8}" type="sibTrans" cxnId="{139CBB35-47E2-47EB-B08F-BDE945FEB3F8}">
      <dgm:prSet/>
      <dgm:spPr/>
      <dgm:t>
        <a:bodyPr/>
        <a:lstStyle/>
        <a:p>
          <a:endParaRPr lang="ru-RU"/>
        </a:p>
      </dgm:t>
    </dgm:pt>
    <dgm:pt modelId="{124230D2-2A99-47AE-A374-C95F18737CB7}">
      <dgm:prSet custT="1"/>
      <dgm:spPr/>
      <dgm:t>
        <a:bodyPr/>
        <a:lstStyle/>
        <a:p>
          <a:endParaRPr lang="ru-RU" sz="1800" b="1" dirty="0">
            <a:ln/>
            <a:latin typeface="Times New Roman" pitchFamily="18" charset="0"/>
            <a:cs typeface="Times New Roman" pitchFamily="18" charset="0"/>
          </a:endParaRPr>
        </a:p>
      </dgm:t>
    </dgm:pt>
    <dgm:pt modelId="{4E1B9D86-CD31-484B-8526-5CE1BB3D132C}" type="parTrans" cxnId="{9D3B88F1-7042-4F0C-B4E5-B80352981075}">
      <dgm:prSet/>
      <dgm:spPr/>
      <dgm:t>
        <a:bodyPr/>
        <a:lstStyle/>
        <a:p>
          <a:endParaRPr lang="ru-RU"/>
        </a:p>
      </dgm:t>
    </dgm:pt>
    <dgm:pt modelId="{D16A49B9-554C-47D5-92B8-C4312E26B83A}" type="sibTrans" cxnId="{9D3B88F1-7042-4F0C-B4E5-B80352981075}">
      <dgm:prSet/>
      <dgm:spPr/>
      <dgm:t>
        <a:bodyPr/>
        <a:lstStyle/>
        <a:p>
          <a:endParaRPr lang="ru-RU"/>
        </a:p>
      </dgm:t>
    </dgm:pt>
    <dgm:pt modelId="{12553D1B-C239-4334-BF70-AB95234CF76E}">
      <dgm:prSet custT="1"/>
      <dgm:spPr/>
      <dgm:t>
        <a:bodyPr/>
        <a:lstStyle/>
        <a:p>
          <a:endParaRPr lang="ru-RU" sz="1600" dirty="0"/>
        </a:p>
      </dgm:t>
    </dgm:pt>
    <dgm:pt modelId="{CA6E413E-F635-4245-A068-3BC703918B65}" type="parTrans" cxnId="{EA574565-DD29-46DE-BA5E-CFF73F90217D}">
      <dgm:prSet/>
      <dgm:spPr/>
      <dgm:t>
        <a:bodyPr/>
        <a:lstStyle/>
        <a:p>
          <a:endParaRPr lang="ru-RU"/>
        </a:p>
      </dgm:t>
    </dgm:pt>
    <dgm:pt modelId="{6077E4DB-DD5D-4C71-ACA1-8FA8AC71DE6C}" type="sibTrans" cxnId="{EA574565-DD29-46DE-BA5E-CFF73F90217D}">
      <dgm:prSet/>
      <dgm:spPr/>
      <dgm:t>
        <a:bodyPr/>
        <a:lstStyle/>
        <a:p>
          <a:endParaRPr lang="ru-RU"/>
        </a:p>
      </dgm:t>
    </dgm:pt>
    <dgm:pt modelId="{DBA96AC2-7BFE-465B-9207-E69988E3582D}">
      <dgm:prSet custT="1"/>
      <dgm:spPr/>
      <dgm:t>
        <a:bodyPr/>
        <a:lstStyle/>
        <a:p>
          <a:endParaRPr lang="ru-RU" sz="1800" b="1" dirty="0">
            <a:ln/>
            <a:latin typeface="Times New Roman" pitchFamily="18" charset="0"/>
            <a:cs typeface="Times New Roman" pitchFamily="18" charset="0"/>
          </a:endParaRPr>
        </a:p>
      </dgm:t>
    </dgm:pt>
    <dgm:pt modelId="{604BC8C7-8EC0-492D-96B5-A2308A676CE8}" type="parTrans" cxnId="{D0BC3F87-EC6C-4773-BB3B-0F0350F93B1E}">
      <dgm:prSet/>
      <dgm:spPr/>
      <dgm:t>
        <a:bodyPr/>
        <a:lstStyle/>
        <a:p>
          <a:endParaRPr lang="ru-RU"/>
        </a:p>
      </dgm:t>
    </dgm:pt>
    <dgm:pt modelId="{A70EA84C-209B-4619-AFF2-854493CF3617}" type="sibTrans" cxnId="{D0BC3F87-EC6C-4773-BB3B-0F0350F93B1E}">
      <dgm:prSet/>
      <dgm:spPr/>
      <dgm:t>
        <a:bodyPr/>
        <a:lstStyle/>
        <a:p>
          <a:endParaRPr lang="ru-RU"/>
        </a:p>
      </dgm:t>
    </dgm:pt>
    <dgm:pt modelId="{27A87C9A-0226-490D-8C75-BEAB4FBCAC30}">
      <dgm:prSet custT="1"/>
      <dgm:spPr/>
      <dgm:t>
        <a:bodyPr/>
        <a:lstStyle/>
        <a:p>
          <a:endParaRPr lang="ru-RU" sz="1800" b="1" dirty="0">
            <a:ln/>
            <a:latin typeface="Times New Roman" pitchFamily="18" charset="0"/>
            <a:cs typeface="Times New Roman" pitchFamily="18" charset="0"/>
          </a:endParaRPr>
        </a:p>
      </dgm:t>
    </dgm:pt>
    <dgm:pt modelId="{DCC94CCC-B762-43A0-8AFF-7568FA8741C6}" type="parTrans" cxnId="{8E731323-3F7D-4F9D-9CD0-F789C1A4FEAC}">
      <dgm:prSet/>
      <dgm:spPr/>
      <dgm:t>
        <a:bodyPr/>
        <a:lstStyle/>
        <a:p>
          <a:endParaRPr lang="ru-RU"/>
        </a:p>
      </dgm:t>
    </dgm:pt>
    <dgm:pt modelId="{DC5C73F5-097C-4C31-BAE3-C58A01C09D59}" type="sibTrans" cxnId="{8E731323-3F7D-4F9D-9CD0-F789C1A4FEAC}">
      <dgm:prSet/>
      <dgm:spPr/>
      <dgm:t>
        <a:bodyPr/>
        <a:lstStyle/>
        <a:p>
          <a:endParaRPr lang="ru-RU"/>
        </a:p>
      </dgm:t>
    </dgm:pt>
    <dgm:pt modelId="{36A4B2BC-4810-466D-AA6F-6A824A821499}">
      <dgm:prSet custT="1"/>
      <dgm:spPr/>
      <dgm:t>
        <a:bodyPr/>
        <a:lstStyle/>
        <a:p>
          <a:endParaRPr lang="ru-RU" sz="1600" dirty="0"/>
        </a:p>
      </dgm:t>
    </dgm:pt>
    <dgm:pt modelId="{7D16778A-D75E-40AF-92A2-F0A47CE8E79F}" type="parTrans" cxnId="{F58AD637-2981-44BF-84C0-A02B11E6EE5A}">
      <dgm:prSet/>
      <dgm:spPr/>
      <dgm:t>
        <a:bodyPr/>
        <a:lstStyle/>
        <a:p>
          <a:endParaRPr lang="ru-RU"/>
        </a:p>
      </dgm:t>
    </dgm:pt>
    <dgm:pt modelId="{9DA85026-C267-40AC-8848-AF73E588D2A5}" type="sibTrans" cxnId="{F58AD637-2981-44BF-84C0-A02B11E6EE5A}">
      <dgm:prSet/>
      <dgm:spPr/>
      <dgm:t>
        <a:bodyPr/>
        <a:lstStyle/>
        <a:p>
          <a:endParaRPr lang="ru-RU"/>
        </a:p>
      </dgm:t>
    </dgm:pt>
    <dgm:pt modelId="{19398E01-1B7C-4E1D-A52D-FE39BE0EB3B0}">
      <dgm:prSet custT="1"/>
      <dgm:spPr/>
      <dgm:t>
        <a:bodyPr/>
        <a:lstStyle/>
        <a:p>
          <a:endParaRPr lang="ru-RU" sz="1400" dirty="0"/>
        </a:p>
      </dgm:t>
    </dgm:pt>
    <dgm:pt modelId="{CFAA7FA1-EB1E-447E-B6CC-DE5DEE74AB81}" type="parTrans" cxnId="{6BF5E130-C0B4-43D0-954C-9D1F139673EB}">
      <dgm:prSet/>
      <dgm:spPr/>
      <dgm:t>
        <a:bodyPr/>
        <a:lstStyle/>
        <a:p>
          <a:endParaRPr lang="ru-RU"/>
        </a:p>
      </dgm:t>
    </dgm:pt>
    <dgm:pt modelId="{98BF7E07-324D-4390-93CF-1BDF3332B57D}" type="sibTrans" cxnId="{6BF5E130-C0B4-43D0-954C-9D1F139673EB}">
      <dgm:prSet/>
      <dgm:spPr/>
      <dgm:t>
        <a:bodyPr/>
        <a:lstStyle/>
        <a:p>
          <a:endParaRPr lang="ru-RU"/>
        </a:p>
      </dgm:t>
    </dgm:pt>
    <dgm:pt modelId="{8285975D-BD90-4CCF-9781-811A9173446E}" type="pres">
      <dgm:prSet presAssocID="{008FDB21-1257-4BAC-A4D4-6A071A9DD92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E93228-3B3C-451E-BF6B-92CBE1983FDC}" type="pres">
      <dgm:prSet presAssocID="{0B3B67E4-80D9-42E7-BCA3-6FA56AD42C42}" presName="composite" presStyleCnt="0"/>
      <dgm:spPr/>
      <dgm:t>
        <a:bodyPr/>
        <a:lstStyle/>
        <a:p>
          <a:endParaRPr lang="ru-RU"/>
        </a:p>
      </dgm:t>
    </dgm:pt>
    <dgm:pt modelId="{9AAAC316-15C6-4D67-B550-A63E351F9898}" type="pres">
      <dgm:prSet presAssocID="{0B3B67E4-80D9-42E7-BCA3-6FA56AD42C4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E8657-F20D-466A-AB29-622B08B6C2F4}" type="pres">
      <dgm:prSet presAssocID="{0B3B67E4-80D9-42E7-BCA3-6FA56AD42C42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8482E-8951-414C-8EC1-469AD384364E}" type="pres">
      <dgm:prSet presAssocID="{68042646-2500-4C14-B4F0-CDDDAA6D6529}" presName="space" presStyleCnt="0"/>
      <dgm:spPr/>
      <dgm:t>
        <a:bodyPr/>
        <a:lstStyle/>
        <a:p>
          <a:endParaRPr lang="ru-RU"/>
        </a:p>
      </dgm:t>
    </dgm:pt>
    <dgm:pt modelId="{9D059EF1-890D-4BC7-BBFC-B14214BD89CB}" type="pres">
      <dgm:prSet presAssocID="{124230D2-2A99-47AE-A374-C95F18737CB7}" presName="composite" presStyleCnt="0"/>
      <dgm:spPr/>
      <dgm:t>
        <a:bodyPr/>
        <a:lstStyle/>
        <a:p>
          <a:endParaRPr lang="ru-RU"/>
        </a:p>
      </dgm:t>
    </dgm:pt>
    <dgm:pt modelId="{A99884B8-0625-4A8E-8DB7-B777D8AFB9C1}" type="pres">
      <dgm:prSet presAssocID="{124230D2-2A99-47AE-A374-C95F18737CB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99A93-609C-4046-AD1C-BB98469D6575}" type="pres">
      <dgm:prSet presAssocID="{124230D2-2A99-47AE-A374-C95F18737CB7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7053C-AC10-4BF8-B871-13093A74F141}" type="pres">
      <dgm:prSet presAssocID="{D16A49B9-554C-47D5-92B8-C4312E26B83A}" presName="space" presStyleCnt="0"/>
      <dgm:spPr/>
      <dgm:t>
        <a:bodyPr/>
        <a:lstStyle/>
        <a:p>
          <a:endParaRPr lang="ru-RU"/>
        </a:p>
      </dgm:t>
    </dgm:pt>
    <dgm:pt modelId="{F18E97A1-7848-4141-8143-D2DBBFD2983B}" type="pres">
      <dgm:prSet presAssocID="{DBA96AC2-7BFE-465B-9207-E69988E3582D}" presName="composite" presStyleCnt="0"/>
      <dgm:spPr/>
      <dgm:t>
        <a:bodyPr/>
        <a:lstStyle/>
        <a:p>
          <a:endParaRPr lang="ru-RU"/>
        </a:p>
      </dgm:t>
    </dgm:pt>
    <dgm:pt modelId="{E5DFD676-9A52-4785-BD64-3ED917FBB7E4}" type="pres">
      <dgm:prSet presAssocID="{DBA96AC2-7BFE-465B-9207-E69988E3582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D9B204-0D65-482B-936B-47B2BE072C5E}" type="pres">
      <dgm:prSet presAssocID="{DBA96AC2-7BFE-465B-9207-E69988E3582D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6E418-3912-47DE-9F4A-D963CA6CA0E1}" type="pres">
      <dgm:prSet presAssocID="{A70EA84C-209B-4619-AFF2-854493CF3617}" presName="space" presStyleCnt="0"/>
      <dgm:spPr/>
      <dgm:t>
        <a:bodyPr/>
        <a:lstStyle/>
        <a:p>
          <a:endParaRPr lang="ru-RU"/>
        </a:p>
      </dgm:t>
    </dgm:pt>
    <dgm:pt modelId="{3F8D64A4-7681-472F-B133-B4DC1D9AA126}" type="pres">
      <dgm:prSet presAssocID="{27A87C9A-0226-490D-8C75-BEAB4FBCAC30}" presName="composite" presStyleCnt="0"/>
      <dgm:spPr/>
      <dgm:t>
        <a:bodyPr/>
        <a:lstStyle/>
        <a:p>
          <a:endParaRPr lang="ru-RU"/>
        </a:p>
      </dgm:t>
    </dgm:pt>
    <dgm:pt modelId="{2321671C-D7A7-428C-83A2-545EAA0554F2}" type="pres">
      <dgm:prSet presAssocID="{27A87C9A-0226-490D-8C75-BEAB4FBCAC3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C54A30-4772-410A-81A9-3764C3081495}" type="pres">
      <dgm:prSet presAssocID="{27A87C9A-0226-490D-8C75-BEAB4FBCAC3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9FFD5A-3B62-4C47-8177-AC7E9C3737DD}" type="presOf" srcId="{0B3B67E4-80D9-42E7-BCA3-6FA56AD42C42}" destId="{9AAAC316-15C6-4D67-B550-A63E351F9898}" srcOrd="0" destOrd="0" presId="urn:microsoft.com/office/officeart/2005/8/layout/hList1"/>
    <dgm:cxn modelId="{C3D56311-CF48-4BE0-AB14-AD0946E3B2CB}" type="presOf" srcId="{124230D2-2A99-47AE-A374-C95F18737CB7}" destId="{A99884B8-0625-4A8E-8DB7-B777D8AFB9C1}" srcOrd="0" destOrd="0" presId="urn:microsoft.com/office/officeart/2005/8/layout/hList1"/>
    <dgm:cxn modelId="{9D3B88F1-7042-4F0C-B4E5-B80352981075}" srcId="{008FDB21-1257-4BAC-A4D4-6A071A9DD924}" destId="{124230D2-2A99-47AE-A374-C95F18737CB7}" srcOrd="1" destOrd="0" parTransId="{4E1B9D86-CD31-484B-8526-5CE1BB3D132C}" sibTransId="{D16A49B9-554C-47D5-92B8-C4312E26B83A}"/>
    <dgm:cxn modelId="{60C844B8-19D2-4F8D-8802-354F773C6E11}" srcId="{008FDB21-1257-4BAC-A4D4-6A071A9DD924}" destId="{0B3B67E4-80D9-42E7-BCA3-6FA56AD42C42}" srcOrd="0" destOrd="0" parTransId="{E6656248-3ADF-4ECB-97EB-253F95570491}" sibTransId="{68042646-2500-4C14-B4F0-CDDDAA6D6529}"/>
    <dgm:cxn modelId="{D0BC3F87-EC6C-4773-BB3B-0F0350F93B1E}" srcId="{008FDB21-1257-4BAC-A4D4-6A071A9DD924}" destId="{DBA96AC2-7BFE-465B-9207-E69988E3582D}" srcOrd="2" destOrd="0" parTransId="{604BC8C7-8EC0-492D-96B5-A2308A676CE8}" sibTransId="{A70EA84C-209B-4619-AFF2-854493CF3617}"/>
    <dgm:cxn modelId="{6BF5E130-C0B4-43D0-954C-9D1F139673EB}" srcId="{27A87C9A-0226-490D-8C75-BEAB4FBCAC30}" destId="{19398E01-1B7C-4E1D-A52D-FE39BE0EB3B0}" srcOrd="0" destOrd="0" parTransId="{CFAA7FA1-EB1E-447E-B6CC-DE5DEE74AB81}" sibTransId="{98BF7E07-324D-4390-93CF-1BDF3332B57D}"/>
    <dgm:cxn modelId="{8E731323-3F7D-4F9D-9CD0-F789C1A4FEAC}" srcId="{008FDB21-1257-4BAC-A4D4-6A071A9DD924}" destId="{27A87C9A-0226-490D-8C75-BEAB4FBCAC30}" srcOrd="3" destOrd="0" parTransId="{DCC94CCC-B762-43A0-8AFF-7568FA8741C6}" sibTransId="{DC5C73F5-097C-4C31-BAE3-C58A01C09D59}"/>
    <dgm:cxn modelId="{4830C8E0-E1B7-4ECD-AB72-23DAFC32FD21}" type="presOf" srcId="{CCC90530-AEF9-4D58-ABEA-0A2FA94259D5}" destId="{D08E8657-F20D-466A-AB29-622B08B6C2F4}" srcOrd="0" destOrd="1" presId="urn:microsoft.com/office/officeart/2005/8/layout/hList1"/>
    <dgm:cxn modelId="{11561525-B815-4EFF-A33D-036C88EEFF13}" type="presOf" srcId="{19398E01-1B7C-4E1D-A52D-FE39BE0EB3B0}" destId="{84C54A30-4772-410A-81A9-3764C3081495}" srcOrd="0" destOrd="0" presId="urn:microsoft.com/office/officeart/2005/8/layout/hList1"/>
    <dgm:cxn modelId="{CBC16388-719F-4102-A2FB-C73EEA3425EF}" type="presOf" srcId="{36A4B2BC-4810-466D-AA6F-6A824A821499}" destId="{AAD9B204-0D65-482B-936B-47B2BE072C5E}" srcOrd="0" destOrd="0" presId="urn:microsoft.com/office/officeart/2005/8/layout/hList1"/>
    <dgm:cxn modelId="{1ABF470B-B2D9-4990-B1EC-A0383F303FC2}" type="presOf" srcId="{850E2AD8-EB6A-450F-A06C-422399BCC93A}" destId="{D08E8657-F20D-466A-AB29-622B08B6C2F4}" srcOrd="0" destOrd="0" presId="urn:microsoft.com/office/officeart/2005/8/layout/hList1"/>
    <dgm:cxn modelId="{06CE049E-72C1-4669-A160-63DB07152C87}" type="presOf" srcId="{DBA96AC2-7BFE-465B-9207-E69988E3582D}" destId="{E5DFD676-9A52-4785-BD64-3ED917FBB7E4}" srcOrd="0" destOrd="0" presId="urn:microsoft.com/office/officeart/2005/8/layout/hList1"/>
    <dgm:cxn modelId="{7644A0C1-2600-4365-951C-A651C67B43B5}" srcId="{0B3B67E4-80D9-42E7-BCA3-6FA56AD42C42}" destId="{850E2AD8-EB6A-450F-A06C-422399BCC93A}" srcOrd="0" destOrd="0" parTransId="{A5577B57-055D-4B53-888A-602F17F184C0}" sibTransId="{93033156-5E04-4B34-96D4-A30B739A1A57}"/>
    <dgm:cxn modelId="{F58AD637-2981-44BF-84C0-A02B11E6EE5A}" srcId="{DBA96AC2-7BFE-465B-9207-E69988E3582D}" destId="{36A4B2BC-4810-466D-AA6F-6A824A821499}" srcOrd="0" destOrd="0" parTransId="{7D16778A-D75E-40AF-92A2-F0A47CE8E79F}" sibTransId="{9DA85026-C267-40AC-8848-AF73E588D2A5}"/>
    <dgm:cxn modelId="{139CBB35-47E2-47EB-B08F-BDE945FEB3F8}" srcId="{0B3B67E4-80D9-42E7-BCA3-6FA56AD42C42}" destId="{CCC90530-AEF9-4D58-ABEA-0A2FA94259D5}" srcOrd="1" destOrd="0" parTransId="{4197A05A-4F69-432E-974B-5C3C4DC68DF4}" sibTransId="{91CB7296-6617-4BD4-BA85-B12C2D1FF3F8}"/>
    <dgm:cxn modelId="{7807F3E7-59D2-4124-913F-9156B420B14B}" type="presOf" srcId="{008FDB21-1257-4BAC-A4D4-6A071A9DD924}" destId="{8285975D-BD90-4CCF-9781-811A9173446E}" srcOrd="0" destOrd="0" presId="urn:microsoft.com/office/officeart/2005/8/layout/hList1"/>
    <dgm:cxn modelId="{EA574565-DD29-46DE-BA5E-CFF73F90217D}" srcId="{124230D2-2A99-47AE-A374-C95F18737CB7}" destId="{12553D1B-C239-4334-BF70-AB95234CF76E}" srcOrd="0" destOrd="0" parTransId="{CA6E413E-F635-4245-A068-3BC703918B65}" sibTransId="{6077E4DB-DD5D-4C71-ACA1-8FA8AC71DE6C}"/>
    <dgm:cxn modelId="{48E55992-FE68-4F93-885F-F98B134AA885}" type="presOf" srcId="{27A87C9A-0226-490D-8C75-BEAB4FBCAC30}" destId="{2321671C-D7A7-428C-83A2-545EAA0554F2}" srcOrd="0" destOrd="0" presId="urn:microsoft.com/office/officeart/2005/8/layout/hList1"/>
    <dgm:cxn modelId="{F7B8049D-23AE-4B54-B1ED-BF818BFD1623}" type="presOf" srcId="{12553D1B-C239-4334-BF70-AB95234CF76E}" destId="{06F99A93-609C-4046-AD1C-BB98469D6575}" srcOrd="0" destOrd="0" presId="urn:microsoft.com/office/officeart/2005/8/layout/hList1"/>
    <dgm:cxn modelId="{5B51701D-4449-43E8-A0DD-81CD1C3DE269}" type="presParOf" srcId="{8285975D-BD90-4CCF-9781-811A9173446E}" destId="{26E93228-3B3C-451E-BF6B-92CBE1983FDC}" srcOrd="0" destOrd="0" presId="urn:microsoft.com/office/officeart/2005/8/layout/hList1"/>
    <dgm:cxn modelId="{9E44CE38-5DBD-42E9-A040-C393999053B3}" type="presParOf" srcId="{26E93228-3B3C-451E-BF6B-92CBE1983FDC}" destId="{9AAAC316-15C6-4D67-B550-A63E351F9898}" srcOrd="0" destOrd="0" presId="urn:microsoft.com/office/officeart/2005/8/layout/hList1"/>
    <dgm:cxn modelId="{BF21AD8D-4ED1-4673-A78E-E4ABD3849235}" type="presParOf" srcId="{26E93228-3B3C-451E-BF6B-92CBE1983FDC}" destId="{D08E8657-F20D-466A-AB29-622B08B6C2F4}" srcOrd="1" destOrd="0" presId="urn:microsoft.com/office/officeart/2005/8/layout/hList1"/>
    <dgm:cxn modelId="{331D2293-8F64-4337-BFDB-7BA46E837B82}" type="presParOf" srcId="{8285975D-BD90-4CCF-9781-811A9173446E}" destId="{EC88482E-8951-414C-8EC1-469AD384364E}" srcOrd="1" destOrd="0" presId="urn:microsoft.com/office/officeart/2005/8/layout/hList1"/>
    <dgm:cxn modelId="{8B04E2C3-B9B7-4E3A-94EB-B0F443007EC4}" type="presParOf" srcId="{8285975D-BD90-4CCF-9781-811A9173446E}" destId="{9D059EF1-890D-4BC7-BBFC-B14214BD89CB}" srcOrd="2" destOrd="0" presId="urn:microsoft.com/office/officeart/2005/8/layout/hList1"/>
    <dgm:cxn modelId="{0BF467CB-010E-4193-A3A8-873758C0B730}" type="presParOf" srcId="{9D059EF1-890D-4BC7-BBFC-B14214BD89CB}" destId="{A99884B8-0625-4A8E-8DB7-B777D8AFB9C1}" srcOrd="0" destOrd="0" presId="urn:microsoft.com/office/officeart/2005/8/layout/hList1"/>
    <dgm:cxn modelId="{68401632-5764-48F9-A6A0-04E80E51B7E9}" type="presParOf" srcId="{9D059EF1-890D-4BC7-BBFC-B14214BD89CB}" destId="{06F99A93-609C-4046-AD1C-BB98469D6575}" srcOrd="1" destOrd="0" presId="urn:microsoft.com/office/officeart/2005/8/layout/hList1"/>
    <dgm:cxn modelId="{0D62815D-8F77-4057-9939-7B563C9AC2A4}" type="presParOf" srcId="{8285975D-BD90-4CCF-9781-811A9173446E}" destId="{A5C7053C-AC10-4BF8-B871-13093A74F141}" srcOrd="3" destOrd="0" presId="urn:microsoft.com/office/officeart/2005/8/layout/hList1"/>
    <dgm:cxn modelId="{B7B55EB5-0F2F-4F38-8DA3-E01D1339460B}" type="presParOf" srcId="{8285975D-BD90-4CCF-9781-811A9173446E}" destId="{F18E97A1-7848-4141-8143-D2DBBFD2983B}" srcOrd="4" destOrd="0" presId="urn:microsoft.com/office/officeart/2005/8/layout/hList1"/>
    <dgm:cxn modelId="{6B1A56EB-16A7-443B-8711-BD0EC34D8F2D}" type="presParOf" srcId="{F18E97A1-7848-4141-8143-D2DBBFD2983B}" destId="{E5DFD676-9A52-4785-BD64-3ED917FBB7E4}" srcOrd="0" destOrd="0" presId="urn:microsoft.com/office/officeart/2005/8/layout/hList1"/>
    <dgm:cxn modelId="{42CEC247-9ECE-46B7-B1A7-94AAA8A3CAD4}" type="presParOf" srcId="{F18E97A1-7848-4141-8143-D2DBBFD2983B}" destId="{AAD9B204-0D65-482B-936B-47B2BE072C5E}" srcOrd="1" destOrd="0" presId="urn:microsoft.com/office/officeart/2005/8/layout/hList1"/>
    <dgm:cxn modelId="{D3E1AFEC-9830-4636-9FC3-8DE75B903978}" type="presParOf" srcId="{8285975D-BD90-4CCF-9781-811A9173446E}" destId="{C6E6E418-3912-47DE-9F4A-D963CA6CA0E1}" srcOrd="5" destOrd="0" presId="urn:microsoft.com/office/officeart/2005/8/layout/hList1"/>
    <dgm:cxn modelId="{290CB1A2-7B59-4971-8A0B-DA4FEFB5BF53}" type="presParOf" srcId="{8285975D-BD90-4CCF-9781-811A9173446E}" destId="{3F8D64A4-7681-472F-B133-B4DC1D9AA126}" srcOrd="6" destOrd="0" presId="urn:microsoft.com/office/officeart/2005/8/layout/hList1"/>
    <dgm:cxn modelId="{D13EF1AC-5D44-46EF-A412-12656A0C17EE}" type="presParOf" srcId="{3F8D64A4-7681-472F-B133-B4DC1D9AA126}" destId="{2321671C-D7A7-428C-83A2-545EAA0554F2}" srcOrd="0" destOrd="0" presId="urn:microsoft.com/office/officeart/2005/8/layout/hList1"/>
    <dgm:cxn modelId="{1CE7017A-339D-4041-90A1-E776A6D6D594}" type="presParOf" srcId="{3F8D64A4-7681-472F-B133-B4DC1D9AA126}" destId="{84C54A30-4772-410A-81A9-3764C3081495}" srcOrd="1" destOrd="0" presId="urn:microsoft.com/office/officeart/2005/8/layout/hList1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30FF46-C2BC-4D06-AF30-0663330CFB0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67BD3B-6697-40F7-9F15-8A5F2A5392F0}">
      <dgm:prSet phldrT="[Текст]" custT="1"/>
      <dgm:spPr/>
      <dgm:t>
        <a:bodyPr/>
        <a:lstStyle/>
        <a:p>
          <a:r>
            <a:rPr lang="ru-RU" sz="3200" b="1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</a:rPr>
            <a:t>УДД</a:t>
          </a:r>
          <a:endParaRPr lang="ru-RU" sz="3200" b="1" dirty="0">
            <a:ln>
              <a:solidFill>
                <a:srgbClr val="FF0000"/>
              </a:solidFill>
            </a:ln>
            <a:solidFill>
              <a:srgbClr val="FFFF00"/>
            </a:solidFill>
          </a:endParaRPr>
        </a:p>
      </dgm:t>
    </dgm:pt>
    <dgm:pt modelId="{2A9D78FA-0385-47DE-B4AB-4627AED0C3A0}" type="parTrans" cxnId="{4B76D272-F659-4A24-94A1-3BBFFA9526E4}">
      <dgm:prSet/>
      <dgm:spPr/>
      <dgm:t>
        <a:bodyPr/>
        <a:lstStyle/>
        <a:p>
          <a:endParaRPr lang="ru-RU"/>
        </a:p>
      </dgm:t>
    </dgm:pt>
    <dgm:pt modelId="{2013DE43-B6E4-466E-B572-1E8F97CE0C95}" type="sibTrans" cxnId="{4B76D272-F659-4A24-94A1-3BBFFA9526E4}">
      <dgm:prSet/>
      <dgm:spPr/>
      <dgm:t>
        <a:bodyPr/>
        <a:lstStyle/>
        <a:p>
          <a:endParaRPr lang="ru-RU"/>
        </a:p>
      </dgm:t>
    </dgm:pt>
    <dgm:pt modelId="{913AAE82-DD97-4E80-89A7-981C38CA2A6A}">
      <dgm:prSet phldrT="[Текст]"/>
      <dgm:spPr/>
      <dgm:t>
        <a:bodyPr/>
        <a:lstStyle/>
        <a:p>
          <a:r>
            <a:rPr lang="ru-RU" dirty="0" smtClean="0"/>
            <a:t>Возрастная специфика</a:t>
          </a:r>
          <a:endParaRPr lang="ru-RU" dirty="0"/>
        </a:p>
      </dgm:t>
    </dgm:pt>
    <dgm:pt modelId="{EF4643B1-E010-4BDD-999B-D0B7EA87967A}" type="parTrans" cxnId="{2829C257-5B0F-4E30-A36A-9ED2E7F22BD5}">
      <dgm:prSet/>
      <dgm:spPr/>
      <dgm:t>
        <a:bodyPr/>
        <a:lstStyle/>
        <a:p>
          <a:endParaRPr lang="ru-RU"/>
        </a:p>
      </dgm:t>
    </dgm:pt>
    <dgm:pt modelId="{FFBF8D1D-4447-47C4-AB7B-D5B144C3DCB5}" type="sibTrans" cxnId="{2829C257-5B0F-4E30-A36A-9ED2E7F22BD5}">
      <dgm:prSet/>
      <dgm:spPr/>
      <dgm:t>
        <a:bodyPr/>
        <a:lstStyle/>
        <a:p>
          <a:endParaRPr lang="ru-RU"/>
        </a:p>
      </dgm:t>
    </dgm:pt>
    <dgm:pt modelId="{3501D947-0765-43FD-93DC-A716B7BB6CEE}">
      <dgm:prSet phldrT="[Текст]"/>
      <dgm:spPr/>
      <dgm:t>
        <a:bodyPr/>
        <a:lstStyle/>
        <a:p>
          <a:r>
            <a:rPr lang="ru-RU" dirty="0" smtClean="0"/>
            <a:t>Структура психологического возраста</a:t>
          </a:r>
          <a:endParaRPr lang="ru-RU" dirty="0"/>
        </a:p>
      </dgm:t>
    </dgm:pt>
    <dgm:pt modelId="{EDE630D7-E175-4BBE-9A8E-B7A2372EE01A}" type="parTrans" cxnId="{A21AB9AF-2F61-4255-AC8E-249DF763855A}">
      <dgm:prSet/>
      <dgm:spPr/>
      <dgm:t>
        <a:bodyPr/>
        <a:lstStyle/>
        <a:p>
          <a:endParaRPr lang="ru-RU"/>
        </a:p>
      </dgm:t>
    </dgm:pt>
    <dgm:pt modelId="{A3E89CFC-49B2-4153-9CDE-DDDE8A0706D5}" type="sibTrans" cxnId="{A21AB9AF-2F61-4255-AC8E-249DF763855A}">
      <dgm:prSet/>
      <dgm:spPr/>
      <dgm:t>
        <a:bodyPr/>
        <a:lstStyle/>
        <a:p>
          <a:endParaRPr lang="ru-RU"/>
        </a:p>
      </dgm:t>
    </dgm:pt>
    <dgm:pt modelId="{89BB8BDF-0C91-4140-BFA8-E33DC90FE2CC}">
      <dgm:prSet phldrT="[Текст]"/>
      <dgm:spPr/>
      <dgm:t>
        <a:bodyPr/>
        <a:lstStyle/>
        <a:p>
          <a:r>
            <a:rPr lang="ru-RU" dirty="0" smtClean="0"/>
            <a:t>Динамика психологического возраста</a:t>
          </a:r>
          <a:endParaRPr lang="ru-RU" dirty="0"/>
        </a:p>
      </dgm:t>
    </dgm:pt>
    <dgm:pt modelId="{7A939070-83E4-445A-9133-0E21C63A9F48}" type="parTrans" cxnId="{1FF384D7-2760-4BC4-8C91-9833466C7004}">
      <dgm:prSet/>
      <dgm:spPr/>
      <dgm:t>
        <a:bodyPr/>
        <a:lstStyle/>
        <a:p>
          <a:endParaRPr lang="ru-RU"/>
        </a:p>
      </dgm:t>
    </dgm:pt>
    <dgm:pt modelId="{124D919B-1BEB-40E1-8EEA-5EB0DBF066FB}" type="sibTrans" cxnId="{1FF384D7-2760-4BC4-8C91-9833466C7004}">
      <dgm:prSet/>
      <dgm:spPr/>
      <dgm:t>
        <a:bodyPr/>
        <a:lstStyle/>
        <a:p>
          <a:endParaRPr lang="ru-RU"/>
        </a:p>
      </dgm:t>
    </dgm:pt>
    <dgm:pt modelId="{812A41F0-52E2-4721-AD96-FA009962A63C}">
      <dgm:prSet phldrT="[Текст]"/>
      <dgm:spPr/>
      <dgm:t>
        <a:bodyPr/>
        <a:lstStyle/>
        <a:p>
          <a:r>
            <a:rPr lang="ru-RU" dirty="0" smtClean="0"/>
            <a:t>Задача развития</a:t>
          </a:r>
          <a:endParaRPr lang="ru-RU" dirty="0"/>
        </a:p>
      </dgm:t>
    </dgm:pt>
    <dgm:pt modelId="{080C67DC-4109-40FC-9CD7-55802065C2B6}" type="parTrans" cxnId="{D6C929AB-FB5F-42EA-BBF9-8720DC2F9B62}">
      <dgm:prSet/>
      <dgm:spPr/>
      <dgm:t>
        <a:bodyPr/>
        <a:lstStyle/>
        <a:p>
          <a:endParaRPr lang="ru-RU"/>
        </a:p>
      </dgm:t>
    </dgm:pt>
    <dgm:pt modelId="{B14331B9-BF99-4558-85AD-5AA6034540A3}" type="sibTrans" cxnId="{D6C929AB-FB5F-42EA-BBF9-8720DC2F9B62}">
      <dgm:prSet/>
      <dgm:spPr/>
      <dgm:t>
        <a:bodyPr/>
        <a:lstStyle/>
        <a:p>
          <a:endParaRPr lang="ru-RU"/>
        </a:p>
      </dgm:t>
    </dgm:pt>
    <dgm:pt modelId="{6B7F6F2E-6BD6-4FF3-A081-6AB754C312DC}">
      <dgm:prSet/>
      <dgm:spPr/>
      <dgm:t>
        <a:bodyPr/>
        <a:lstStyle/>
        <a:p>
          <a:r>
            <a:rPr lang="ru-RU" dirty="0" smtClean="0"/>
            <a:t>Характер ведущей деятельности</a:t>
          </a:r>
          <a:endParaRPr lang="ru-RU" dirty="0"/>
        </a:p>
      </dgm:t>
    </dgm:pt>
    <dgm:pt modelId="{646333BC-3E06-4586-AB2F-F3351E5C8634}" type="parTrans" cxnId="{4987B8D7-3FF4-443A-9F29-4A76F0758B43}">
      <dgm:prSet/>
      <dgm:spPr/>
      <dgm:t>
        <a:bodyPr/>
        <a:lstStyle/>
        <a:p>
          <a:endParaRPr lang="ru-RU"/>
        </a:p>
      </dgm:t>
    </dgm:pt>
    <dgm:pt modelId="{3E56FA08-AA42-4B5A-9818-FF92345AF9BD}" type="sibTrans" cxnId="{4987B8D7-3FF4-443A-9F29-4A76F0758B43}">
      <dgm:prSet/>
      <dgm:spPr/>
      <dgm:t>
        <a:bodyPr/>
        <a:lstStyle/>
        <a:p>
          <a:endParaRPr lang="ru-RU"/>
        </a:p>
      </dgm:t>
    </dgm:pt>
    <dgm:pt modelId="{D20E7208-3D6C-48E1-9D61-CCF67366890A}" type="pres">
      <dgm:prSet presAssocID="{BC30FF46-C2BC-4D06-AF30-0663330CFB0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9C6C2F-FCD0-4D22-B2CA-185E2DD23247}" type="pres">
      <dgm:prSet presAssocID="{0967BD3B-6697-40F7-9F15-8A5F2A5392F0}" presName="root1" presStyleCnt="0"/>
      <dgm:spPr/>
    </dgm:pt>
    <dgm:pt modelId="{86202234-B0CB-45DD-9B83-71B33D709706}" type="pres">
      <dgm:prSet presAssocID="{0967BD3B-6697-40F7-9F15-8A5F2A5392F0}" presName="LevelOneTextNode" presStyleLbl="node0" presStyleIdx="0" presStyleCnt="1" custLinFactNeighborX="-155" custLinFactNeighborY="-9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94517-B167-40AE-A57F-11236CAE7A4D}" type="pres">
      <dgm:prSet presAssocID="{0967BD3B-6697-40F7-9F15-8A5F2A5392F0}" presName="level2hierChild" presStyleCnt="0"/>
      <dgm:spPr/>
    </dgm:pt>
    <dgm:pt modelId="{51221016-E2F7-4D04-B6C7-C8377805F930}" type="pres">
      <dgm:prSet presAssocID="{EF4643B1-E010-4BDD-999B-D0B7EA87967A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C37822A-1429-4978-8B21-367BDD66B777}" type="pres">
      <dgm:prSet presAssocID="{EF4643B1-E010-4BDD-999B-D0B7EA87967A}" presName="connTx" presStyleLbl="parChTrans1D2" presStyleIdx="0" presStyleCnt="3"/>
      <dgm:spPr/>
      <dgm:t>
        <a:bodyPr/>
        <a:lstStyle/>
        <a:p>
          <a:endParaRPr lang="ru-RU"/>
        </a:p>
      </dgm:t>
    </dgm:pt>
    <dgm:pt modelId="{0C08242B-BC56-4528-BDD4-A84C60EB3489}" type="pres">
      <dgm:prSet presAssocID="{913AAE82-DD97-4E80-89A7-981C38CA2A6A}" presName="root2" presStyleCnt="0"/>
      <dgm:spPr/>
    </dgm:pt>
    <dgm:pt modelId="{CAF224E4-3834-4827-B5FF-B164BB6CE188}" type="pres">
      <dgm:prSet presAssocID="{913AAE82-DD97-4E80-89A7-981C38CA2A6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863357-A6DC-413C-BDB1-8D0679EAE99E}" type="pres">
      <dgm:prSet presAssocID="{913AAE82-DD97-4E80-89A7-981C38CA2A6A}" presName="level3hierChild" presStyleCnt="0"/>
      <dgm:spPr/>
    </dgm:pt>
    <dgm:pt modelId="{2CC1E955-9F7E-45D2-A054-D7308B5CFB73}" type="pres">
      <dgm:prSet presAssocID="{EDE630D7-E175-4BBE-9A8E-B7A2372EE01A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56F054F3-33B7-4F62-AFA8-FB7AAD4BE67C}" type="pres">
      <dgm:prSet presAssocID="{EDE630D7-E175-4BBE-9A8E-B7A2372EE01A}" presName="connTx" presStyleLbl="parChTrans1D3" presStyleIdx="0" presStyleCnt="2"/>
      <dgm:spPr/>
      <dgm:t>
        <a:bodyPr/>
        <a:lstStyle/>
        <a:p>
          <a:endParaRPr lang="ru-RU"/>
        </a:p>
      </dgm:t>
    </dgm:pt>
    <dgm:pt modelId="{9C651298-8463-4C16-BD45-2ABE99EF9A91}" type="pres">
      <dgm:prSet presAssocID="{3501D947-0765-43FD-93DC-A716B7BB6CEE}" presName="root2" presStyleCnt="0"/>
      <dgm:spPr/>
    </dgm:pt>
    <dgm:pt modelId="{97CB7638-985E-4215-B1E6-51434C738481}" type="pres">
      <dgm:prSet presAssocID="{3501D947-0765-43FD-93DC-A716B7BB6CEE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FC1CF0-0F56-4A31-8304-C784EC8F9011}" type="pres">
      <dgm:prSet presAssocID="{3501D947-0765-43FD-93DC-A716B7BB6CEE}" presName="level3hierChild" presStyleCnt="0"/>
      <dgm:spPr/>
    </dgm:pt>
    <dgm:pt modelId="{E391D256-6DBE-4752-8BA2-7DB559989A4A}" type="pres">
      <dgm:prSet presAssocID="{7A939070-83E4-445A-9133-0E21C63A9F48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E28DE983-E236-46F7-BAFA-7F020E7DD73E}" type="pres">
      <dgm:prSet presAssocID="{7A939070-83E4-445A-9133-0E21C63A9F48}" presName="connTx" presStyleLbl="parChTrans1D3" presStyleIdx="1" presStyleCnt="2"/>
      <dgm:spPr/>
      <dgm:t>
        <a:bodyPr/>
        <a:lstStyle/>
        <a:p>
          <a:endParaRPr lang="ru-RU"/>
        </a:p>
      </dgm:t>
    </dgm:pt>
    <dgm:pt modelId="{65EBFEC0-F117-4F48-A8D1-38C60C881C2C}" type="pres">
      <dgm:prSet presAssocID="{89BB8BDF-0C91-4140-BFA8-E33DC90FE2CC}" presName="root2" presStyleCnt="0"/>
      <dgm:spPr/>
    </dgm:pt>
    <dgm:pt modelId="{1C2ACD3B-4F34-40E6-990A-124A2B68DA4F}" type="pres">
      <dgm:prSet presAssocID="{89BB8BDF-0C91-4140-BFA8-E33DC90FE2C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9429ED-C3E1-4FD1-8875-DE07FB1DF637}" type="pres">
      <dgm:prSet presAssocID="{89BB8BDF-0C91-4140-BFA8-E33DC90FE2CC}" presName="level3hierChild" presStyleCnt="0"/>
      <dgm:spPr/>
    </dgm:pt>
    <dgm:pt modelId="{B8AF4E51-3450-464C-8716-93E4BF59FECC}" type="pres">
      <dgm:prSet presAssocID="{080C67DC-4109-40FC-9CD7-55802065C2B6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974C3AC0-EFA3-4B53-922B-616538306FAE}" type="pres">
      <dgm:prSet presAssocID="{080C67DC-4109-40FC-9CD7-55802065C2B6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A054347-2EE2-4864-BBB3-0B5FB422E8D3}" type="pres">
      <dgm:prSet presAssocID="{812A41F0-52E2-4721-AD96-FA009962A63C}" presName="root2" presStyleCnt="0"/>
      <dgm:spPr/>
    </dgm:pt>
    <dgm:pt modelId="{E3B40D3C-1672-4FEE-9A22-81154E7E6FA6}" type="pres">
      <dgm:prSet presAssocID="{812A41F0-52E2-4721-AD96-FA009962A63C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E9D54F-9CA5-439A-BFF2-11B2E2C1B821}" type="pres">
      <dgm:prSet presAssocID="{812A41F0-52E2-4721-AD96-FA009962A63C}" presName="level3hierChild" presStyleCnt="0"/>
      <dgm:spPr/>
    </dgm:pt>
    <dgm:pt modelId="{74667E8C-AD49-4990-A1A7-A11E0AD39CF6}" type="pres">
      <dgm:prSet presAssocID="{646333BC-3E06-4586-AB2F-F3351E5C8634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5B3505C-7C86-47F9-B1DA-04E75663D758}" type="pres">
      <dgm:prSet presAssocID="{646333BC-3E06-4586-AB2F-F3351E5C863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814B3BA-310D-4AD2-B394-302DF7DA5588}" type="pres">
      <dgm:prSet presAssocID="{6B7F6F2E-6BD6-4FF3-A081-6AB754C312DC}" presName="root2" presStyleCnt="0"/>
      <dgm:spPr/>
    </dgm:pt>
    <dgm:pt modelId="{EC2B9D2E-B7EF-4005-A46C-E6C610DD7401}" type="pres">
      <dgm:prSet presAssocID="{6B7F6F2E-6BD6-4FF3-A081-6AB754C312DC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1AB54D-4A1D-4B73-82C0-DDA7C2310B66}" type="pres">
      <dgm:prSet presAssocID="{6B7F6F2E-6BD6-4FF3-A081-6AB754C312DC}" presName="level3hierChild" presStyleCnt="0"/>
      <dgm:spPr/>
    </dgm:pt>
  </dgm:ptLst>
  <dgm:cxnLst>
    <dgm:cxn modelId="{A97B7249-0579-4C7F-B9A8-A517E551B50B}" type="presOf" srcId="{812A41F0-52E2-4721-AD96-FA009962A63C}" destId="{E3B40D3C-1672-4FEE-9A22-81154E7E6FA6}" srcOrd="0" destOrd="0" presId="urn:microsoft.com/office/officeart/2005/8/layout/hierarchy2"/>
    <dgm:cxn modelId="{A21AB9AF-2F61-4255-AC8E-249DF763855A}" srcId="{913AAE82-DD97-4E80-89A7-981C38CA2A6A}" destId="{3501D947-0765-43FD-93DC-A716B7BB6CEE}" srcOrd="0" destOrd="0" parTransId="{EDE630D7-E175-4BBE-9A8E-B7A2372EE01A}" sibTransId="{A3E89CFC-49B2-4153-9CDE-DDDE8A0706D5}"/>
    <dgm:cxn modelId="{E09E0815-F2D1-4685-914E-7CA4F8424F49}" type="presOf" srcId="{7A939070-83E4-445A-9133-0E21C63A9F48}" destId="{E28DE983-E236-46F7-BAFA-7F020E7DD73E}" srcOrd="1" destOrd="0" presId="urn:microsoft.com/office/officeart/2005/8/layout/hierarchy2"/>
    <dgm:cxn modelId="{FBE1D59A-A6AB-4576-ABFB-161B8C49CAC0}" type="presOf" srcId="{646333BC-3E06-4586-AB2F-F3351E5C8634}" destId="{B5B3505C-7C86-47F9-B1DA-04E75663D758}" srcOrd="1" destOrd="0" presId="urn:microsoft.com/office/officeart/2005/8/layout/hierarchy2"/>
    <dgm:cxn modelId="{7063B0AB-C331-4317-9420-9C3C577C478D}" type="presOf" srcId="{646333BC-3E06-4586-AB2F-F3351E5C8634}" destId="{74667E8C-AD49-4990-A1A7-A11E0AD39CF6}" srcOrd="0" destOrd="0" presId="urn:microsoft.com/office/officeart/2005/8/layout/hierarchy2"/>
    <dgm:cxn modelId="{37B7DC12-D47F-45FA-8F0B-23430D4050B1}" type="presOf" srcId="{913AAE82-DD97-4E80-89A7-981C38CA2A6A}" destId="{CAF224E4-3834-4827-B5FF-B164BB6CE188}" srcOrd="0" destOrd="0" presId="urn:microsoft.com/office/officeart/2005/8/layout/hierarchy2"/>
    <dgm:cxn modelId="{1FF384D7-2760-4BC4-8C91-9833466C7004}" srcId="{913AAE82-DD97-4E80-89A7-981C38CA2A6A}" destId="{89BB8BDF-0C91-4140-BFA8-E33DC90FE2CC}" srcOrd="1" destOrd="0" parTransId="{7A939070-83E4-445A-9133-0E21C63A9F48}" sibTransId="{124D919B-1BEB-40E1-8EEA-5EB0DBF066FB}"/>
    <dgm:cxn modelId="{4DEA9387-FC07-4A5C-B50F-D56799F2B906}" type="presOf" srcId="{EF4643B1-E010-4BDD-999B-D0B7EA87967A}" destId="{8C37822A-1429-4978-8B21-367BDD66B777}" srcOrd="1" destOrd="0" presId="urn:microsoft.com/office/officeart/2005/8/layout/hierarchy2"/>
    <dgm:cxn modelId="{71405435-2737-415B-B8C3-473296AA415B}" type="presOf" srcId="{EDE630D7-E175-4BBE-9A8E-B7A2372EE01A}" destId="{2CC1E955-9F7E-45D2-A054-D7308B5CFB73}" srcOrd="0" destOrd="0" presId="urn:microsoft.com/office/officeart/2005/8/layout/hierarchy2"/>
    <dgm:cxn modelId="{A9BEE854-2AE9-4817-A3E4-76AC75B7333E}" type="presOf" srcId="{EF4643B1-E010-4BDD-999B-D0B7EA87967A}" destId="{51221016-E2F7-4D04-B6C7-C8377805F930}" srcOrd="0" destOrd="0" presId="urn:microsoft.com/office/officeart/2005/8/layout/hierarchy2"/>
    <dgm:cxn modelId="{D6C929AB-FB5F-42EA-BBF9-8720DC2F9B62}" srcId="{0967BD3B-6697-40F7-9F15-8A5F2A5392F0}" destId="{812A41F0-52E2-4721-AD96-FA009962A63C}" srcOrd="1" destOrd="0" parTransId="{080C67DC-4109-40FC-9CD7-55802065C2B6}" sibTransId="{B14331B9-BF99-4558-85AD-5AA6034540A3}"/>
    <dgm:cxn modelId="{438C359F-6B19-4F08-BE74-5E215B57F24B}" type="presOf" srcId="{89BB8BDF-0C91-4140-BFA8-E33DC90FE2CC}" destId="{1C2ACD3B-4F34-40E6-990A-124A2B68DA4F}" srcOrd="0" destOrd="0" presId="urn:microsoft.com/office/officeart/2005/8/layout/hierarchy2"/>
    <dgm:cxn modelId="{4987B8D7-3FF4-443A-9F29-4A76F0758B43}" srcId="{0967BD3B-6697-40F7-9F15-8A5F2A5392F0}" destId="{6B7F6F2E-6BD6-4FF3-A081-6AB754C312DC}" srcOrd="2" destOrd="0" parTransId="{646333BC-3E06-4586-AB2F-F3351E5C8634}" sibTransId="{3E56FA08-AA42-4B5A-9818-FF92345AF9BD}"/>
    <dgm:cxn modelId="{4B76D272-F659-4A24-94A1-3BBFFA9526E4}" srcId="{BC30FF46-C2BC-4D06-AF30-0663330CFB06}" destId="{0967BD3B-6697-40F7-9F15-8A5F2A5392F0}" srcOrd="0" destOrd="0" parTransId="{2A9D78FA-0385-47DE-B4AB-4627AED0C3A0}" sibTransId="{2013DE43-B6E4-466E-B572-1E8F97CE0C95}"/>
    <dgm:cxn modelId="{F33DF05D-9561-4BA0-BC87-2A24A303E324}" type="presOf" srcId="{0967BD3B-6697-40F7-9F15-8A5F2A5392F0}" destId="{86202234-B0CB-45DD-9B83-71B33D709706}" srcOrd="0" destOrd="0" presId="urn:microsoft.com/office/officeart/2005/8/layout/hierarchy2"/>
    <dgm:cxn modelId="{00681E54-3642-42A1-945E-97DC576FA1F8}" type="presOf" srcId="{6B7F6F2E-6BD6-4FF3-A081-6AB754C312DC}" destId="{EC2B9D2E-B7EF-4005-A46C-E6C610DD7401}" srcOrd="0" destOrd="0" presId="urn:microsoft.com/office/officeart/2005/8/layout/hierarchy2"/>
    <dgm:cxn modelId="{47BCB4B3-926A-4E44-B734-DA716157B544}" type="presOf" srcId="{080C67DC-4109-40FC-9CD7-55802065C2B6}" destId="{B8AF4E51-3450-464C-8716-93E4BF59FECC}" srcOrd="0" destOrd="0" presId="urn:microsoft.com/office/officeart/2005/8/layout/hierarchy2"/>
    <dgm:cxn modelId="{5B7012C8-78BE-43CA-A6B3-2745FC8A4D92}" type="presOf" srcId="{BC30FF46-C2BC-4D06-AF30-0663330CFB06}" destId="{D20E7208-3D6C-48E1-9D61-CCF67366890A}" srcOrd="0" destOrd="0" presId="urn:microsoft.com/office/officeart/2005/8/layout/hierarchy2"/>
    <dgm:cxn modelId="{0259BFD1-DAF7-4940-8C77-A9A8AD2B8DDD}" type="presOf" srcId="{EDE630D7-E175-4BBE-9A8E-B7A2372EE01A}" destId="{56F054F3-33B7-4F62-AFA8-FB7AAD4BE67C}" srcOrd="1" destOrd="0" presId="urn:microsoft.com/office/officeart/2005/8/layout/hierarchy2"/>
    <dgm:cxn modelId="{2829C257-5B0F-4E30-A36A-9ED2E7F22BD5}" srcId="{0967BD3B-6697-40F7-9F15-8A5F2A5392F0}" destId="{913AAE82-DD97-4E80-89A7-981C38CA2A6A}" srcOrd="0" destOrd="0" parTransId="{EF4643B1-E010-4BDD-999B-D0B7EA87967A}" sibTransId="{FFBF8D1D-4447-47C4-AB7B-D5B144C3DCB5}"/>
    <dgm:cxn modelId="{70D453F0-B9AF-4E26-9752-42321B031A23}" type="presOf" srcId="{3501D947-0765-43FD-93DC-A716B7BB6CEE}" destId="{97CB7638-985E-4215-B1E6-51434C738481}" srcOrd="0" destOrd="0" presId="urn:microsoft.com/office/officeart/2005/8/layout/hierarchy2"/>
    <dgm:cxn modelId="{AFDDE9E3-FDAE-4825-A441-4F872CA696B4}" type="presOf" srcId="{7A939070-83E4-445A-9133-0E21C63A9F48}" destId="{E391D256-6DBE-4752-8BA2-7DB559989A4A}" srcOrd="0" destOrd="0" presId="urn:microsoft.com/office/officeart/2005/8/layout/hierarchy2"/>
    <dgm:cxn modelId="{C030C86D-1EE8-472B-AC1D-22E023EDADFA}" type="presOf" srcId="{080C67DC-4109-40FC-9CD7-55802065C2B6}" destId="{974C3AC0-EFA3-4B53-922B-616538306FAE}" srcOrd="1" destOrd="0" presId="urn:microsoft.com/office/officeart/2005/8/layout/hierarchy2"/>
    <dgm:cxn modelId="{2B136D54-EC5F-4B23-9C47-776C2F236368}" type="presParOf" srcId="{D20E7208-3D6C-48E1-9D61-CCF67366890A}" destId="{FB9C6C2F-FCD0-4D22-B2CA-185E2DD23247}" srcOrd="0" destOrd="0" presId="urn:microsoft.com/office/officeart/2005/8/layout/hierarchy2"/>
    <dgm:cxn modelId="{33D51B47-A539-43AA-9EA0-AC959CA63DD0}" type="presParOf" srcId="{FB9C6C2F-FCD0-4D22-B2CA-185E2DD23247}" destId="{86202234-B0CB-45DD-9B83-71B33D709706}" srcOrd="0" destOrd="0" presId="urn:microsoft.com/office/officeart/2005/8/layout/hierarchy2"/>
    <dgm:cxn modelId="{D5280075-89D5-4A03-B707-0A8B1BACFD11}" type="presParOf" srcId="{FB9C6C2F-FCD0-4D22-B2CA-185E2DD23247}" destId="{C6694517-B167-40AE-A57F-11236CAE7A4D}" srcOrd="1" destOrd="0" presId="urn:microsoft.com/office/officeart/2005/8/layout/hierarchy2"/>
    <dgm:cxn modelId="{93397C7F-E1FF-48AA-941F-0945F3498C15}" type="presParOf" srcId="{C6694517-B167-40AE-A57F-11236CAE7A4D}" destId="{51221016-E2F7-4D04-B6C7-C8377805F930}" srcOrd="0" destOrd="0" presId="urn:microsoft.com/office/officeart/2005/8/layout/hierarchy2"/>
    <dgm:cxn modelId="{1E4D25C7-3F25-4687-9292-357EEF21F22A}" type="presParOf" srcId="{51221016-E2F7-4D04-B6C7-C8377805F930}" destId="{8C37822A-1429-4978-8B21-367BDD66B777}" srcOrd="0" destOrd="0" presId="urn:microsoft.com/office/officeart/2005/8/layout/hierarchy2"/>
    <dgm:cxn modelId="{B0DC79E8-4FB4-4D41-835D-BF35B58DE205}" type="presParOf" srcId="{C6694517-B167-40AE-A57F-11236CAE7A4D}" destId="{0C08242B-BC56-4528-BDD4-A84C60EB3489}" srcOrd="1" destOrd="0" presId="urn:microsoft.com/office/officeart/2005/8/layout/hierarchy2"/>
    <dgm:cxn modelId="{682AAE7E-77FE-4F58-B608-105CB2322D0D}" type="presParOf" srcId="{0C08242B-BC56-4528-BDD4-A84C60EB3489}" destId="{CAF224E4-3834-4827-B5FF-B164BB6CE188}" srcOrd="0" destOrd="0" presId="urn:microsoft.com/office/officeart/2005/8/layout/hierarchy2"/>
    <dgm:cxn modelId="{AA3FE1E3-D6A6-4907-A5BD-7E1193101B0C}" type="presParOf" srcId="{0C08242B-BC56-4528-BDD4-A84C60EB3489}" destId="{D5863357-A6DC-413C-BDB1-8D0679EAE99E}" srcOrd="1" destOrd="0" presId="urn:microsoft.com/office/officeart/2005/8/layout/hierarchy2"/>
    <dgm:cxn modelId="{0F56CBB7-A1AC-4370-A085-7D6154A0708C}" type="presParOf" srcId="{D5863357-A6DC-413C-BDB1-8D0679EAE99E}" destId="{2CC1E955-9F7E-45D2-A054-D7308B5CFB73}" srcOrd="0" destOrd="0" presId="urn:microsoft.com/office/officeart/2005/8/layout/hierarchy2"/>
    <dgm:cxn modelId="{99F490F6-64B2-4E1F-A8A2-E5CEBB3A2D0F}" type="presParOf" srcId="{2CC1E955-9F7E-45D2-A054-D7308B5CFB73}" destId="{56F054F3-33B7-4F62-AFA8-FB7AAD4BE67C}" srcOrd="0" destOrd="0" presId="urn:microsoft.com/office/officeart/2005/8/layout/hierarchy2"/>
    <dgm:cxn modelId="{83F2BFB2-30C9-406E-AFB7-864588514C5C}" type="presParOf" srcId="{D5863357-A6DC-413C-BDB1-8D0679EAE99E}" destId="{9C651298-8463-4C16-BD45-2ABE99EF9A91}" srcOrd="1" destOrd="0" presId="urn:microsoft.com/office/officeart/2005/8/layout/hierarchy2"/>
    <dgm:cxn modelId="{EB3BB892-85BF-475C-B3DB-7D384C4B1A3E}" type="presParOf" srcId="{9C651298-8463-4C16-BD45-2ABE99EF9A91}" destId="{97CB7638-985E-4215-B1E6-51434C738481}" srcOrd="0" destOrd="0" presId="urn:microsoft.com/office/officeart/2005/8/layout/hierarchy2"/>
    <dgm:cxn modelId="{4F89FE8B-F2AC-4CFA-83F7-807CDB728874}" type="presParOf" srcId="{9C651298-8463-4C16-BD45-2ABE99EF9A91}" destId="{5BFC1CF0-0F56-4A31-8304-C784EC8F9011}" srcOrd="1" destOrd="0" presId="urn:microsoft.com/office/officeart/2005/8/layout/hierarchy2"/>
    <dgm:cxn modelId="{2E067D87-294F-482A-96CC-6B742E58C85B}" type="presParOf" srcId="{D5863357-A6DC-413C-BDB1-8D0679EAE99E}" destId="{E391D256-6DBE-4752-8BA2-7DB559989A4A}" srcOrd="2" destOrd="0" presId="urn:microsoft.com/office/officeart/2005/8/layout/hierarchy2"/>
    <dgm:cxn modelId="{B34A2AD9-A5AC-49C4-A749-9FD43D2DFAAF}" type="presParOf" srcId="{E391D256-6DBE-4752-8BA2-7DB559989A4A}" destId="{E28DE983-E236-46F7-BAFA-7F020E7DD73E}" srcOrd="0" destOrd="0" presId="urn:microsoft.com/office/officeart/2005/8/layout/hierarchy2"/>
    <dgm:cxn modelId="{7EE50EB8-86AE-4C6A-A10E-050EC32C89FD}" type="presParOf" srcId="{D5863357-A6DC-413C-BDB1-8D0679EAE99E}" destId="{65EBFEC0-F117-4F48-A8D1-38C60C881C2C}" srcOrd="3" destOrd="0" presId="urn:microsoft.com/office/officeart/2005/8/layout/hierarchy2"/>
    <dgm:cxn modelId="{26C3FB5A-E2A1-488F-A2C7-C72843AA16ED}" type="presParOf" srcId="{65EBFEC0-F117-4F48-A8D1-38C60C881C2C}" destId="{1C2ACD3B-4F34-40E6-990A-124A2B68DA4F}" srcOrd="0" destOrd="0" presId="urn:microsoft.com/office/officeart/2005/8/layout/hierarchy2"/>
    <dgm:cxn modelId="{7D5DBBE5-B874-47A4-9B80-562B03D446A4}" type="presParOf" srcId="{65EBFEC0-F117-4F48-A8D1-38C60C881C2C}" destId="{DB9429ED-C3E1-4FD1-8875-DE07FB1DF637}" srcOrd="1" destOrd="0" presId="urn:microsoft.com/office/officeart/2005/8/layout/hierarchy2"/>
    <dgm:cxn modelId="{9627724A-0542-45A1-B0CE-6AAAE8AC06D8}" type="presParOf" srcId="{C6694517-B167-40AE-A57F-11236CAE7A4D}" destId="{B8AF4E51-3450-464C-8716-93E4BF59FECC}" srcOrd="2" destOrd="0" presId="urn:microsoft.com/office/officeart/2005/8/layout/hierarchy2"/>
    <dgm:cxn modelId="{D9C079DA-F91F-4A93-8761-6ADC9163AE08}" type="presParOf" srcId="{B8AF4E51-3450-464C-8716-93E4BF59FECC}" destId="{974C3AC0-EFA3-4B53-922B-616538306FAE}" srcOrd="0" destOrd="0" presId="urn:microsoft.com/office/officeart/2005/8/layout/hierarchy2"/>
    <dgm:cxn modelId="{C4DB8E5A-28ED-41AB-80E6-14494CF5A946}" type="presParOf" srcId="{C6694517-B167-40AE-A57F-11236CAE7A4D}" destId="{8A054347-2EE2-4864-BBB3-0B5FB422E8D3}" srcOrd="3" destOrd="0" presId="urn:microsoft.com/office/officeart/2005/8/layout/hierarchy2"/>
    <dgm:cxn modelId="{7DD74ED3-036C-4C7A-9B22-84079AEAB972}" type="presParOf" srcId="{8A054347-2EE2-4864-BBB3-0B5FB422E8D3}" destId="{E3B40D3C-1672-4FEE-9A22-81154E7E6FA6}" srcOrd="0" destOrd="0" presId="urn:microsoft.com/office/officeart/2005/8/layout/hierarchy2"/>
    <dgm:cxn modelId="{98B5385F-BBA7-4F17-9639-D3AB22B851F3}" type="presParOf" srcId="{8A054347-2EE2-4864-BBB3-0B5FB422E8D3}" destId="{C0E9D54F-9CA5-439A-BFF2-11B2E2C1B821}" srcOrd="1" destOrd="0" presId="urn:microsoft.com/office/officeart/2005/8/layout/hierarchy2"/>
    <dgm:cxn modelId="{B371146F-61CF-4275-9EC9-F2CE5C15E696}" type="presParOf" srcId="{C6694517-B167-40AE-A57F-11236CAE7A4D}" destId="{74667E8C-AD49-4990-A1A7-A11E0AD39CF6}" srcOrd="4" destOrd="0" presId="urn:microsoft.com/office/officeart/2005/8/layout/hierarchy2"/>
    <dgm:cxn modelId="{E964AA4A-8AB7-42E5-91B2-D7F018B31755}" type="presParOf" srcId="{74667E8C-AD49-4990-A1A7-A11E0AD39CF6}" destId="{B5B3505C-7C86-47F9-B1DA-04E75663D758}" srcOrd="0" destOrd="0" presId="urn:microsoft.com/office/officeart/2005/8/layout/hierarchy2"/>
    <dgm:cxn modelId="{9BDB7B8B-F414-41DD-BB20-14A42376D6F8}" type="presParOf" srcId="{C6694517-B167-40AE-A57F-11236CAE7A4D}" destId="{5814B3BA-310D-4AD2-B394-302DF7DA5588}" srcOrd="5" destOrd="0" presId="urn:microsoft.com/office/officeart/2005/8/layout/hierarchy2"/>
    <dgm:cxn modelId="{4EBFF006-C154-4902-A894-9E1F07548744}" type="presParOf" srcId="{5814B3BA-310D-4AD2-B394-302DF7DA5588}" destId="{EC2B9D2E-B7EF-4005-A46C-E6C610DD7401}" srcOrd="0" destOrd="0" presId="urn:microsoft.com/office/officeart/2005/8/layout/hierarchy2"/>
    <dgm:cxn modelId="{FEC8FFDF-896B-45FC-B3DC-7642C34498FF}" type="presParOf" srcId="{5814B3BA-310D-4AD2-B394-302DF7DA5588}" destId="{F01AB54D-4A1D-4B73-82C0-DDA7C2310B66}" srcOrd="1" destOrd="0" presId="urn:microsoft.com/office/officeart/2005/8/layout/hierarchy2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49DA3B-8549-4DDB-94CD-749BCA1D55AD}" type="doc">
      <dgm:prSet loTypeId="urn:microsoft.com/office/officeart/2005/8/layout/chevron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5DC532-40C4-4521-B8AB-9265438275DB}">
      <dgm:prSet phldrT="[Текст]" custT="1"/>
      <dgm:spPr/>
      <dgm:t>
        <a:bodyPr vert="horz"/>
        <a:lstStyle/>
        <a:p>
          <a:r>
            <a:rPr lang="ru-RU" sz="1600" dirty="0" smtClean="0">
              <a:solidFill>
                <a:srgbClr val="FFFF00"/>
              </a:solidFill>
            </a:rPr>
            <a:t>личностные</a:t>
          </a:r>
          <a:r>
            <a:rPr lang="ru-RU" sz="1600" dirty="0" smtClean="0"/>
            <a:t> </a:t>
          </a:r>
          <a:endParaRPr lang="ru-RU" sz="1600" dirty="0"/>
        </a:p>
      </dgm:t>
    </dgm:pt>
    <dgm:pt modelId="{924C60C9-8D6B-419D-877E-23D880CA807C}" type="parTrans" cxnId="{46160A01-3119-47EE-8389-28872B5D6C5B}">
      <dgm:prSet/>
      <dgm:spPr/>
      <dgm:t>
        <a:bodyPr/>
        <a:lstStyle/>
        <a:p>
          <a:endParaRPr lang="ru-RU"/>
        </a:p>
      </dgm:t>
    </dgm:pt>
    <dgm:pt modelId="{872F5121-C82C-4F1B-9EBA-844A8A982C66}" type="sibTrans" cxnId="{46160A01-3119-47EE-8389-28872B5D6C5B}">
      <dgm:prSet/>
      <dgm:spPr/>
      <dgm:t>
        <a:bodyPr/>
        <a:lstStyle/>
        <a:p>
          <a:endParaRPr lang="ru-RU"/>
        </a:p>
      </dgm:t>
    </dgm:pt>
    <dgm:pt modelId="{A8B10B51-A13B-4708-958F-3437275126FC}">
      <dgm:prSet phldrT="[Текст]" custT="1"/>
      <dgm:spPr/>
      <dgm:t>
        <a:bodyPr/>
        <a:lstStyle/>
        <a:p>
          <a:r>
            <a:rPr lang="ru-RU" sz="1400" dirty="0" err="1" smtClean="0"/>
            <a:t>сформированность</a:t>
          </a:r>
          <a:r>
            <a:rPr lang="ru-RU" sz="1400" dirty="0" smtClean="0"/>
            <a:t> внутренней позиции школьника</a:t>
          </a:r>
          <a:endParaRPr lang="ru-RU" sz="1400" dirty="0"/>
        </a:p>
      </dgm:t>
    </dgm:pt>
    <dgm:pt modelId="{246CEEE5-CAAB-485A-90C5-97C8E4FE2FE6}" type="parTrans" cxnId="{D867C92C-7F28-40BC-A1E5-535422CC63EE}">
      <dgm:prSet/>
      <dgm:spPr/>
      <dgm:t>
        <a:bodyPr/>
        <a:lstStyle/>
        <a:p>
          <a:endParaRPr lang="ru-RU"/>
        </a:p>
      </dgm:t>
    </dgm:pt>
    <dgm:pt modelId="{76FB5ADA-06E6-40A9-8B34-E6E61F28948F}" type="sibTrans" cxnId="{D867C92C-7F28-40BC-A1E5-535422CC63EE}">
      <dgm:prSet/>
      <dgm:spPr/>
      <dgm:t>
        <a:bodyPr/>
        <a:lstStyle/>
        <a:p>
          <a:endParaRPr lang="ru-RU"/>
        </a:p>
      </dgm:t>
    </dgm:pt>
    <dgm:pt modelId="{A3C33C3B-5484-4B17-B698-489439F7DF74}">
      <dgm:prSet phldrT="[Текст]" custT="1"/>
      <dgm:spPr/>
      <dgm:t>
        <a:bodyPr/>
        <a:lstStyle/>
        <a:p>
          <a:r>
            <a:rPr lang="ru-RU" sz="1400" dirty="0" smtClean="0"/>
            <a:t>мотивация учебной деятельности</a:t>
          </a:r>
          <a:endParaRPr lang="ru-RU" sz="1400" dirty="0"/>
        </a:p>
      </dgm:t>
    </dgm:pt>
    <dgm:pt modelId="{26EC622A-9ACB-4B76-AB99-E88335E50778}" type="parTrans" cxnId="{F5EDFD5D-A0EF-4956-9C42-20D79A878A0E}">
      <dgm:prSet/>
      <dgm:spPr/>
      <dgm:t>
        <a:bodyPr/>
        <a:lstStyle/>
        <a:p>
          <a:endParaRPr lang="ru-RU"/>
        </a:p>
      </dgm:t>
    </dgm:pt>
    <dgm:pt modelId="{4BCA9707-D406-4F59-A998-1E6995457EBA}" type="sibTrans" cxnId="{F5EDFD5D-A0EF-4956-9C42-20D79A878A0E}">
      <dgm:prSet/>
      <dgm:spPr/>
      <dgm:t>
        <a:bodyPr/>
        <a:lstStyle/>
        <a:p>
          <a:endParaRPr lang="ru-RU"/>
        </a:p>
      </dgm:t>
    </dgm:pt>
    <dgm:pt modelId="{0BB62DF3-979C-40E7-9FC5-1B4B480327F2}">
      <dgm:prSet phldrT="[Текст]" custT="1"/>
      <dgm:spPr/>
      <dgm:t>
        <a:bodyPr vert="horz"/>
        <a:lstStyle/>
        <a:p>
          <a:r>
            <a:rPr lang="ru-RU" sz="1400" dirty="0" smtClean="0">
              <a:solidFill>
                <a:srgbClr val="FFFF00"/>
              </a:solidFill>
            </a:rPr>
            <a:t>регулятивные</a:t>
          </a:r>
          <a:endParaRPr lang="ru-RU" sz="1400" dirty="0">
            <a:solidFill>
              <a:srgbClr val="FFFF00"/>
            </a:solidFill>
          </a:endParaRPr>
        </a:p>
      </dgm:t>
    </dgm:pt>
    <dgm:pt modelId="{9D813B2B-9B26-45A6-A28B-F261BD42DCDC}" type="parTrans" cxnId="{A13BCFC9-905E-4AA0-ACCD-CDEAE4C0605E}">
      <dgm:prSet/>
      <dgm:spPr/>
      <dgm:t>
        <a:bodyPr/>
        <a:lstStyle/>
        <a:p>
          <a:endParaRPr lang="ru-RU"/>
        </a:p>
      </dgm:t>
    </dgm:pt>
    <dgm:pt modelId="{47F3DF13-D47A-4066-94B8-941AEDA3147E}" type="sibTrans" cxnId="{A13BCFC9-905E-4AA0-ACCD-CDEAE4C0605E}">
      <dgm:prSet/>
      <dgm:spPr/>
      <dgm:t>
        <a:bodyPr/>
        <a:lstStyle/>
        <a:p>
          <a:endParaRPr lang="ru-RU"/>
        </a:p>
      </dgm:t>
    </dgm:pt>
    <dgm:pt modelId="{C144B05A-C00F-445C-BC4D-97B60844C974}">
      <dgm:prSet phldrT="[Текст]" custT="1"/>
      <dgm:spPr/>
      <dgm:t>
        <a:bodyPr/>
        <a:lstStyle/>
        <a:p>
          <a:r>
            <a:rPr lang="ru-RU" sz="1400" dirty="0" smtClean="0"/>
            <a:t>функционально-структурная </a:t>
          </a:r>
          <a:r>
            <a:rPr lang="ru-RU" sz="1400" dirty="0" err="1" smtClean="0"/>
            <a:t>сформированность</a:t>
          </a:r>
          <a:r>
            <a:rPr lang="ru-RU" sz="1400" dirty="0" smtClean="0"/>
            <a:t> продуктивной деятельности</a:t>
          </a:r>
          <a:endParaRPr lang="ru-RU" sz="1400" dirty="0"/>
        </a:p>
      </dgm:t>
    </dgm:pt>
    <dgm:pt modelId="{FD9A96EC-13B9-4924-B428-78C16C766475}" type="parTrans" cxnId="{7F780314-4236-4020-B347-9713FE633916}">
      <dgm:prSet/>
      <dgm:spPr/>
      <dgm:t>
        <a:bodyPr/>
        <a:lstStyle/>
        <a:p>
          <a:endParaRPr lang="ru-RU"/>
        </a:p>
      </dgm:t>
    </dgm:pt>
    <dgm:pt modelId="{30264EA0-DF7C-48D4-A15F-B09E11D5B133}" type="sibTrans" cxnId="{7F780314-4236-4020-B347-9713FE633916}">
      <dgm:prSet/>
      <dgm:spPr/>
      <dgm:t>
        <a:bodyPr/>
        <a:lstStyle/>
        <a:p>
          <a:endParaRPr lang="ru-RU"/>
        </a:p>
      </dgm:t>
    </dgm:pt>
    <dgm:pt modelId="{35BF50E7-E751-4FF4-A20A-32973BBC8959}">
      <dgm:prSet phldrT="[Текст]" custT="1"/>
      <dgm:spPr/>
      <dgm:t>
        <a:bodyPr vert="horz"/>
        <a:lstStyle/>
        <a:p>
          <a:r>
            <a:rPr lang="ru-RU" sz="1400" dirty="0" smtClean="0">
              <a:solidFill>
                <a:srgbClr val="FFFF00"/>
              </a:solidFill>
            </a:rPr>
            <a:t>познавательные</a:t>
          </a:r>
          <a:endParaRPr lang="ru-RU" sz="1400" dirty="0">
            <a:solidFill>
              <a:srgbClr val="FFFF00"/>
            </a:solidFill>
          </a:endParaRPr>
        </a:p>
      </dgm:t>
    </dgm:pt>
    <dgm:pt modelId="{A592ABBE-A910-4FCD-8505-B3CE658D7522}" type="parTrans" cxnId="{62972D8E-1DA1-4F27-8A39-3E4FA17ED5B6}">
      <dgm:prSet/>
      <dgm:spPr/>
      <dgm:t>
        <a:bodyPr/>
        <a:lstStyle/>
        <a:p>
          <a:endParaRPr lang="ru-RU"/>
        </a:p>
      </dgm:t>
    </dgm:pt>
    <dgm:pt modelId="{E25611F2-CCA8-41D6-8A60-51FA4037981F}" type="sibTrans" cxnId="{62972D8E-1DA1-4F27-8A39-3E4FA17ED5B6}">
      <dgm:prSet/>
      <dgm:spPr/>
      <dgm:t>
        <a:bodyPr/>
        <a:lstStyle/>
        <a:p>
          <a:endParaRPr lang="ru-RU"/>
        </a:p>
      </dgm:t>
    </dgm:pt>
    <dgm:pt modelId="{5DD9629D-02B2-4049-8142-B5C66B9F4C6D}">
      <dgm:prSet phldrT="[Текст]" custT="1"/>
      <dgm:spPr/>
      <dgm:t>
        <a:bodyPr/>
        <a:lstStyle/>
        <a:p>
          <a:r>
            <a:rPr lang="ru-RU" sz="1400" dirty="0" smtClean="0"/>
            <a:t>моделирование (кодирование и дифференциация планов ,знаков )</a:t>
          </a:r>
          <a:endParaRPr lang="ru-RU" sz="1400" dirty="0"/>
        </a:p>
      </dgm:t>
    </dgm:pt>
    <dgm:pt modelId="{9E8541B4-84D7-4A74-9319-0AF252E499C6}" type="parTrans" cxnId="{3C7BE037-FD4F-45BD-B91B-8753A3DF5391}">
      <dgm:prSet/>
      <dgm:spPr/>
      <dgm:t>
        <a:bodyPr/>
        <a:lstStyle/>
        <a:p>
          <a:endParaRPr lang="ru-RU"/>
        </a:p>
      </dgm:t>
    </dgm:pt>
    <dgm:pt modelId="{7A41EA42-0D35-447C-A129-0AF9C51A0534}" type="sibTrans" cxnId="{3C7BE037-FD4F-45BD-B91B-8753A3DF5391}">
      <dgm:prSet/>
      <dgm:spPr/>
      <dgm:t>
        <a:bodyPr/>
        <a:lstStyle/>
        <a:p>
          <a:endParaRPr lang="ru-RU"/>
        </a:p>
      </dgm:t>
    </dgm:pt>
    <dgm:pt modelId="{67E4F956-1F51-4833-B31D-5219D2065C17}">
      <dgm:prSet phldrT="[Текст]" custT="1"/>
      <dgm:spPr/>
      <dgm:t>
        <a:bodyPr/>
        <a:lstStyle/>
        <a:p>
          <a:r>
            <a:rPr lang="ru-RU" sz="1400" dirty="0" smtClean="0"/>
            <a:t>ориентация на моральные нормы и моральная </a:t>
          </a:r>
          <a:r>
            <a:rPr lang="ru-RU" sz="1400" dirty="0" err="1" smtClean="0"/>
            <a:t>децентрация</a:t>
          </a:r>
          <a:endParaRPr lang="ru-RU" sz="1400" dirty="0"/>
        </a:p>
      </dgm:t>
    </dgm:pt>
    <dgm:pt modelId="{24E4613F-7150-49B3-BA52-20A055572A4A}" type="parTrans" cxnId="{0135085D-1532-43DC-955E-F83085E96217}">
      <dgm:prSet/>
      <dgm:spPr/>
      <dgm:t>
        <a:bodyPr/>
        <a:lstStyle/>
        <a:p>
          <a:endParaRPr lang="ru-RU"/>
        </a:p>
      </dgm:t>
    </dgm:pt>
    <dgm:pt modelId="{6001BD79-1127-47B2-B0BA-6F619F72E48D}" type="sibTrans" cxnId="{0135085D-1532-43DC-955E-F83085E96217}">
      <dgm:prSet/>
      <dgm:spPr/>
      <dgm:t>
        <a:bodyPr/>
        <a:lstStyle/>
        <a:p>
          <a:endParaRPr lang="ru-RU"/>
        </a:p>
      </dgm:t>
    </dgm:pt>
    <dgm:pt modelId="{2EE259D8-9CB1-4407-AF93-AD161186283F}">
      <dgm:prSet custT="1"/>
      <dgm:spPr/>
      <dgm:t>
        <a:bodyPr/>
        <a:lstStyle/>
        <a:p>
          <a:r>
            <a:rPr lang="ru-RU" sz="1400" dirty="0" smtClean="0">
              <a:solidFill>
                <a:srgbClr val="FFFF00"/>
              </a:solidFill>
            </a:rPr>
            <a:t>Коммуникативные  </a:t>
          </a:r>
          <a:endParaRPr lang="ru-RU" sz="1400" dirty="0">
            <a:solidFill>
              <a:srgbClr val="FFFF00"/>
            </a:solidFill>
          </a:endParaRPr>
        </a:p>
      </dgm:t>
    </dgm:pt>
    <dgm:pt modelId="{050F4CD6-33FB-4C87-AFBB-3ECC62C17A5A}" type="parTrans" cxnId="{560584C8-C0F1-440D-A2BA-2DDBB213D83B}">
      <dgm:prSet/>
      <dgm:spPr/>
      <dgm:t>
        <a:bodyPr/>
        <a:lstStyle/>
        <a:p>
          <a:endParaRPr lang="ru-RU"/>
        </a:p>
      </dgm:t>
    </dgm:pt>
    <dgm:pt modelId="{73F75C33-F966-41A3-9308-8A27DDEE5CC2}" type="sibTrans" cxnId="{560584C8-C0F1-440D-A2BA-2DDBB213D83B}">
      <dgm:prSet/>
      <dgm:spPr/>
      <dgm:t>
        <a:bodyPr/>
        <a:lstStyle/>
        <a:p>
          <a:endParaRPr lang="ru-RU"/>
        </a:p>
      </dgm:t>
    </dgm:pt>
    <dgm:pt modelId="{CFA47A3D-868C-4CF4-9062-960BA0F5FE66}">
      <dgm:prSet custT="1"/>
      <dgm:spPr/>
      <dgm:t>
        <a:bodyPr/>
        <a:lstStyle/>
        <a:p>
          <a:r>
            <a:rPr lang="ru-RU" sz="1400" dirty="0" smtClean="0"/>
            <a:t>учет позиции собеседника (партнера)</a:t>
          </a:r>
          <a:endParaRPr lang="ru-RU" sz="1400" dirty="0"/>
        </a:p>
      </dgm:t>
    </dgm:pt>
    <dgm:pt modelId="{FB65DC42-84E0-43D5-B365-BADBAFAB07B4}" type="parTrans" cxnId="{4E205269-2047-4F82-BA3E-6538BF45C56A}">
      <dgm:prSet/>
      <dgm:spPr/>
      <dgm:t>
        <a:bodyPr/>
        <a:lstStyle/>
        <a:p>
          <a:endParaRPr lang="ru-RU"/>
        </a:p>
      </dgm:t>
    </dgm:pt>
    <dgm:pt modelId="{5DBC5E83-46ED-4AA1-8141-5DC0EE5BA47D}" type="sibTrans" cxnId="{4E205269-2047-4F82-BA3E-6538BF45C56A}">
      <dgm:prSet/>
      <dgm:spPr/>
      <dgm:t>
        <a:bodyPr/>
        <a:lstStyle/>
        <a:p>
          <a:endParaRPr lang="ru-RU"/>
        </a:p>
      </dgm:t>
    </dgm:pt>
    <dgm:pt modelId="{3FEB8425-7772-4AF0-87DE-CCAEE2A218A0}">
      <dgm:prSet custT="1"/>
      <dgm:spPr/>
      <dgm:t>
        <a:bodyPr/>
        <a:lstStyle/>
        <a:p>
          <a:r>
            <a:rPr lang="ru-RU" sz="1400" dirty="0" smtClean="0"/>
            <a:t> умение организовать и осуществить сотрудничество</a:t>
          </a:r>
          <a:endParaRPr lang="ru-RU" sz="1400" dirty="0"/>
        </a:p>
      </dgm:t>
    </dgm:pt>
    <dgm:pt modelId="{382F9F0C-CA69-41A0-92E6-D272A6F7BD30}" type="parTrans" cxnId="{B6943156-6DB9-46F6-903E-361DD3A7203A}">
      <dgm:prSet/>
      <dgm:spPr/>
      <dgm:t>
        <a:bodyPr/>
        <a:lstStyle/>
        <a:p>
          <a:endParaRPr lang="ru-RU"/>
        </a:p>
      </dgm:t>
    </dgm:pt>
    <dgm:pt modelId="{BC48E79B-C506-494C-A43D-35BD1CDA4D92}" type="sibTrans" cxnId="{B6943156-6DB9-46F6-903E-361DD3A7203A}">
      <dgm:prSet/>
      <dgm:spPr/>
      <dgm:t>
        <a:bodyPr/>
        <a:lstStyle/>
        <a:p>
          <a:endParaRPr lang="ru-RU"/>
        </a:p>
      </dgm:t>
    </dgm:pt>
    <dgm:pt modelId="{A821649E-FBD5-4961-A8A9-E9B439F0566B}">
      <dgm:prSet custT="1"/>
      <dgm:spPr/>
      <dgm:t>
        <a:bodyPr/>
        <a:lstStyle/>
        <a:p>
          <a:r>
            <a:rPr lang="ru-RU" sz="1400" dirty="0" smtClean="0"/>
            <a:t>адекватность передачи информации и отображения предметного содержания и условий деятельности</a:t>
          </a:r>
          <a:endParaRPr lang="ru-RU" sz="1400" dirty="0"/>
        </a:p>
      </dgm:t>
    </dgm:pt>
    <dgm:pt modelId="{78FFFC8A-D97A-4BB1-AEB0-C49B8F7DF214}" type="parTrans" cxnId="{9F97B053-C95B-4FDA-8D52-5E326DA26E61}">
      <dgm:prSet/>
      <dgm:spPr/>
      <dgm:t>
        <a:bodyPr/>
        <a:lstStyle/>
        <a:p>
          <a:endParaRPr lang="ru-RU"/>
        </a:p>
      </dgm:t>
    </dgm:pt>
    <dgm:pt modelId="{F933AA55-DB69-48CF-8CC5-543C6D5C1E60}" type="sibTrans" cxnId="{9F97B053-C95B-4FDA-8D52-5E326DA26E61}">
      <dgm:prSet/>
      <dgm:spPr/>
      <dgm:t>
        <a:bodyPr/>
        <a:lstStyle/>
        <a:p>
          <a:endParaRPr lang="ru-RU"/>
        </a:p>
      </dgm:t>
    </dgm:pt>
    <dgm:pt modelId="{2007FA75-A9A7-4725-A5CF-C2A0E6B5775B}" type="pres">
      <dgm:prSet presAssocID="{2D49DA3B-8549-4DDB-94CD-749BCA1D55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70ABA-8B17-4548-9A2A-C731E9092AEA}" type="pres">
      <dgm:prSet presAssocID="{375DC532-40C4-4521-B8AB-9265438275DB}" presName="composite" presStyleCnt="0"/>
      <dgm:spPr/>
    </dgm:pt>
    <dgm:pt modelId="{3B112679-A36E-43D9-BE05-58CA5D6BC453}" type="pres">
      <dgm:prSet presAssocID="{375DC532-40C4-4521-B8AB-9265438275D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EC724-7572-4088-A14B-0DE2A7C416F4}" type="pres">
      <dgm:prSet presAssocID="{375DC532-40C4-4521-B8AB-9265438275D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E4796-0E6D-466F-8070-A503FAD2BF7D}" type="pres">
      <dgm:prSet presAssocID="{872F5121-C82C-4F1B-9EBA-844A8A982C66}" presName="sp" presStyleCnt="0"/>
      <dgm:spPr/>
    </dgm:pt>
    <dgm:pt modelId="{2EFAAF33-91B6-4FD0-9953-8EE40759D5E2}" type="pres">
      <dgm:prSet presAssocID="{0BB62DF3-979C-40E7-9FC5-1B4B480327F2}" presName="composite" presStyleCnt="0"/>
      <dgm:spPr/>
    </dgm:pt>
    <dgm:pt modelId="{23E6D210-2FB8-4C6E-8183-EF947A8638F4}" type="pres">
      <dgm:prSet presAssocID="{0BB62DF3-979C-40E7-9FC5-1B4B480327F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52EC9-E283-4A0C-B313-47F366BFBDFA}" type="pres">
      <dgm:prSet presAssocID="{0BB62DF3-979C-40E7-9FC5-1B4B480327F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3E198-40FD-4DC4-95B8-DD03C1829FD9}" type="pres">
      <dgm:prSet presAssocID="{47F3DF13-D47A-4066-94B8-941AEDA3147E}" presName="sp" presStyleCnt="0"/>
      <dgm:spPr/>
    </dgm:pt>
    <dgm:pt modelId="{318DD19A-6424-4534-87E5-D73B325FF2A7}" type="pres">
      <dgm:prSet presAssocID="{35BF50E7-E751-4FF4-A20A-32973BBC8959}" presName="composite" presStyleCnt="0"/>
      <dgm:spPr/>
    </dgm:pt>
    <dgm:pt modelId="{1EAADB11-88F3-404A-A12F-DFD73F6D0BB1}" type="pres">
      <dgm:prSet presAssocID="{35BF50E7-E751-4FF4-A20A-32973BBC895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220C-032C-4C2C-86E3-DAF1CB62F43B}" type="pres">
      <dgm:prSet presAssocID="{35BF50E7-E751-4FF4-A20A-32973BBC895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32DEA-70E5-44A3-891F-75A53BB6C302}" type="pres">
      <dgm:prSet presAssocID="{E25611F2-CCA8-41D6-8A60-51FA4037981F}" presName="sp" presStyleCnt="0"/>
      <dgm:spPr/>
    </dgm:pt>
    <dgm:pt modelId="{BA99CF6D-F64D-4B2C-9C3A-7C25708BC478}" type="pres">
      <dgm:prSet presAssocID="{2EE259D8-9CB1-4407-AF93-AD161186283F}" presName="composite" presStyleCnt="0"/>
      <dgm:spPr/>
    </dgm:pt>
    <dgm:pt modelId="{B0E269FA-1E37-442A-A9A8-A2295AC24CAB}" type="pres">
      <dgm:prSet presAssocID="{2EE259D8-9CB1-4407-AF93-AD161186283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739DD-88F8-428C-B1A9-37175E30531E}" type="pres">
      <dgm:prSet presAssocID="{2EE259D8-9CB1-4407-AF93-AD161186283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5314C7-76C9-4A8D-A1EB-DF75CEAC1457}" type="presOf" srcId="{67E4F956-1F51-4833-B31D-5219D2065C17}" destId="{B72EC724-7572-4088-A14B-0DE2A7C416F4}" srcOrd="0" destOrd="2" presId="urn:microsoft.com/office/officeart/2005/8/layout/chevron2"/>
    <dgm:cxn modelId="{4E205269-2047-4F82-BA3E-6538BF45C56A}" srcId="{2EE259D8-9CB1-4407-AF93-AD161186283F}" destId="{CFA47A3D-868C-4CF4-9062-960BA0F5FE66}" srcOrd="0" destOrd="0" parTransId="{FB65DC42-84E0-43D5-B365-BADBAFAB07B4}" sibTransId="{5DBC5E83-46ED-4AA1-8141-5DC0EE5BA47D}"/>
    <dgm:cxn modelId="{F2F7D67A-147D-400A-B8B0-B1F984496191}" type="presOf" srcId="{0BB62DF3-979C-40E7-9FC5-1B4B480327F2}" destId="{23E6D210-2FB8-4C6E-8183-EF947A8638F4}" srcOrd="0" destOrd="0" presId="urn:microsoft.com/office/officeart/2005/8/layout/chevron2"/>
    <dgm:cxn modelId="{B6943156-6DB9-46F6-903E-361DD3A7203A}" srcId="{2EE259D8-9CB1-4407-AF93-AD161186283F}" destId="{3FEB8425-7772-4AF0-87DE-CCAEE2A218A0}" srcOrd="1" destOrd="0" parTransId="{382F9F0C-CA69-41A0-92E6-D272A6F7BD30}" sibTransId="{BC48E79B-C506-494C-A43D-35BD1CDA4D92}"/>
    <dgm:cxn modelId="{6E8632FB-9C1E-4DB7-8E25-4A999A40F0DA}" type="presOf" srcId="{A3C33C3B-5484-4B17-B698-489439F7DF74}" destId="{B72EC724-7572-4088-A14B-0DE2A7C416F4}" srcOrd="0" destOrd="1" presId="urn:microsoft.com/office/officeart/2005/8/layout/chevron2"/>
    <dgm:cxn modelId="{2C4AECA0-449B-4C63-BA4A-DFEC9FBF47BA}" type="presOf" srcId="{3FEB8425-7772-4AF0-87DE-CCAEE2A218A0}" destId="{85E739DD-88F8-428C-B1A9-37175E30531E}" srcOrd="0" destOrd="1" presId="urn:microsoft.com/office/officeart/2005/8/layout/chevron2"/>
    <dgm:cxn modelId="{A13BCFC9-905E-4AA0-ACCD-CDEAE4C0605E}" srcId="{2D49DA3B-8549-4DDB-94CD-749BCA1D55AD}" destId="{0BB62DF3-979C-40E7-9FC5-1B4B480327F2}" srcOrd="1" destOrd="0" parTransId="{9D813B2B-9B26-45A6-A28B-F261BD42DCDC}" sibTransId="{47F3DF13-D47A-4066-94B8-941AEDA3147E}"/>
    <dgm:cxn modelId="{110E89F4-60B7-44E9-9C6D-512593A91F54}" type="presOf" srcId="{5DD9629D-02B2-4049-8142-B5C66B9F4C6D}" destId="{6821220C-032C-4C2C-86E3-DAF1CB62F43B}" srcOrd="0" destOrd="0" presId="urn:microsoft.com/office/officeart/2005/8/layout/chevron2"/>
    <dgm:cxn modelId="{C11C296A-848D-4724-B572-BBB3C5D8F92F}" type="presOf" srcId="{C144B05A-C00F-445C-BC4D-97B60844C974}" destId="{40752EC9-E283-4A0C-B313-47F366BFBDFA}" srcOrd="0" destOrd="0" presId="urn:microsoft.com/office/officeart/2005/8/layout/chevron2"/>
    <dgm:cxn modelId="{9C152AF3-7C0F-4B6A-89CF-E7B83B215D30}" type="presOf" srcId="{35BF50E7-E751-4FF4-A20A-32973BBC8959}" destId="{1EAADB11-88F3-404A-A12F-DFD73F6D0BB1}" srcOrd="0" destOrd="0" presId="urn:microsoft.com/office/officeart/2005/8/layout/chevron2"/>
    <dgm:cxn modelId="{9F97B053-C95B-4FDA-8D52-5E326DA26E61}" srcId="{2EE259D8-9CB1-4407-AF93-AD161186283F}" destId="{A821649E-FBD5-4961-A8A9-E9B439F0566B}" srcOrd="2" destOrd="0" parTransId="{78FFFC8A-D97A-4BB1-AEB0-C49B8F7DF214}" sibTransId="{F933AA55-DB69-48CF-8CC5-543C6D5C1E60}"/>
    <dgm:cxn modelId="{44D2062E-DD10-47CD-B115-CA364D4B36D0}" type="presOf" srcId="{A821649E-FBD5-4961-A8A9-E9B439F0566B}" destId="{85E739DD-88F8-428C-B1A9-37175E30531E}" srcOrd="0" destOrd="2" presId="urn:microsoft.com/office/officeart/2005/8/layout/chevron2"/>
    <dgm:cxn modelId="{3C7BE037-FD4F-45BD-B91B-8753A3DF5391}" srcId="{35BF50E7-E751-4FF4-A20A-32973BBC8959}" destId="{5DD9629D-02B2-4049-8142-B5C66B9F4C6D}" srcOrd="0" destOrd="0" parTransId="{9E8541B4-84D7-4A74-9319-0AF252E499C6}" sibTransId="{7A41EA42-0D35-447C-A129-0AF9C51A0534}"/>
    <dgm:cxn modelId="{46160A01-3119-47EE-8389-28872B5D6C5B}" srcId="{2D49DA3B-8549-4DDB-94CD-749BCA1D55AD}" destId="{375DC532-40C4-4521-B8AB-9265438275DB}" srcOrd="0" destOrd="0" parTransId="{924C60C9-8D6B-419D-877E-23D880CA807C}" sibTransId="{872F5121-C82C-4F1B-9EBA-844A8A982C66}"/>
    <dgm:cxn modelId="{7F780314-4236-4020-B347-9713FE633916}" srcId="{0BB62DF3-979C-40E7-9FC5-1B4B480327F2}" destId="{C144B05A-C00F-445C-BC4D-97B60844C974}" srcOrd="0" destOrd="0" parTransId="{FD9A96EC-13B9-4924-B428-78C16C766475}" sibTransId="{30264EA0-DF7C-48D4-A15F-B09E11D5B133}"/>
    <dgm:cxn modelId="{1CD060C7-90B2-4757-A9D3-2CEC1FE4182C}" type="presOf" srcId="{2D49DA3B-8549-4DDB-94CD-749BCA1D55AD}" destId="{2007FA75-A9A7-4725-A5CF-C2A0E6B5775B}" srcOrd="0" destOrd="0" presId="urn:microsoft.com/office/officeart/2005/8/layout/chevron2"/>
    <dgm:cxn modelId="{97A5763B-A940-4B55-9F98-5A4FF16AB739}" type="presOf" srcId="{CFA47A3D-868C-4CF4-9062-960BA0F5FE66}" destId="{85E739DD-88F8-428C-B1A9-37175E30531E}" srcOrd="0" destOrd="0" presId="urn:microsoft.com/office/officeart/2005/8/layout/chevron2"/>
    <dgm:cxn modelId="{D867C92C-7F28-40BC-A1E5-535422CC63EE}" srcId="{375DC532-40C4-4521-B8AB-9265438275DB}" destId="{A8B10B51-A13B-4708-958F-3437275126FC}" srcOrd="0" destOrd="0" parTransId="{246CEEE5-CAAB-485A-90C5-97C8E4FE2FE6}" sibTransId="{76FB5ADA-06E6-40A9-8B34-E6E61F28948F}"/>
    <dgm:cxn modelId="{F5EDFD5D-A0EF-4956-9C42-20D79A878A0E}" srcId="{375DC532-40C4-4521-B8AB-9265438275DB}" destId="{A3C33C3B-5484-4B17-B698-489439F7DF74}" srcOrd="1" destOrd="0" parTransId="{26EC622A-9ACB-4B76-AB99-E88335E50778}" sibTransId="{4BCA9707-D406-4F59-A998-1E6995457EBA}"/>
    <dgm:cxn modelId="{3E36072A-4CEB-4EC1-B43F-25013E0B5A68}" type="presOf" srcId="{375DC532-40C4-4521-B8AB-9265438275DB}" destId="{3B112679-A36E-43D9-BE05-58CA5D6BC453}" srcOrd="0" destOrd="0" presId="urn:microsoft.com/office/officeart/2005/8/layout/chevron2"/>
    <dgm:cxn modelId="{FC4507B6-6B48-4D9C-BFCD-931D8D3BCE2D}" type="presOf" srcId="{A8B10B51-A13B-4708-958F-3437275126FC}" destId="{B72EC724-7572-4088-A14B-0DE2A7C416F4}" srcOrd="0" destOrd="0" presId="urn:microsoft.com/office/officeart/2005/8/layout/chevron2"/>
    <dgm:cxn modelId="{560584C8-C0F1-440D-A2BA-2DDBB213D83B}" srcId="{2D49DA3B-8549-4DDB-94CD-749BCA1D55AD}" destId="{2EE259D8-9CB1-4407-AF93-AD161186283F}" srcOrd="3" destOrd="0" parTransId="{050F4CD6-33FB-4C87-AFBB-3ECC62C17A5A}" sibTransId="{73F75C33-F966-41A3-9308-8A27DDEE5CC2}"/>
    <dgm:cxn modelId="{0135085D-1532-43DC-955E-F83085E96217}" srcId="{375DC532-40C4-4521-B8AB-9265438275DB}" destId="{67E4F956-1F51-4833-B31D-5219D2065C17}" srcOrd="2" destOrd="0" parTransId="{24E4613F-7150-49B3-BA52-20A055572A4A}" sibTransId="{6001BD79-1127-47B2-B0BA-6F619F72E48D}"/>
    <dgm:cxn modelId="{E7ED13F8-501E-4C51-AE94-4D61943039F5}" type="presOf" srcId="{2EE259D8-9CB1-4407-AF93-AD161186283F}" destId="{B0E269FA-1E37-442A-A9A8-A2295AC24CAB}" srcOrd="0" destOrd="0" presId="urn:microsoft.com/office/officeart/2005/8/layout/chevron2"/>
    <dgm:cxn modelId="{62972D8E-1DA1-4F27-8A39-3E4FA17ED5B6}" srcId="{2D49DA3B-8549-4DDB-94CD-749BCA1D55AD}" destId="{35BF50E7-E751-4FF4-A20A-32973BBC8959}" srcOrd="2" destOrd="0" parTransId="{A592ABBE-A910-4FCD-8505-B3CE658D7522}" sibTransId="{E25611F2-CCA8-41D6-8A60-51FA4037981F}"/>
    <dgm:cxn modelId="{427FE88F-EFE5-4EE2-A3B6-F7FB244524A3}" type="presParOf" srcId="{2007FA75-A9A7-4725-A5CF-C2A0E6B5775B}" destId="{44070ABA-8B17-4548-9A2A-C731E9092AEA}" srcOrd="0" destOrd="0" presId="urn:microsoft.com/office/officeart/2005/8/layout/chevron2"/>
    <dgm:cxn modelId="{CA3C7E03-A129-4CEA-B53C-7721A8CCECBE}" type="presParOf" srcId="{44070ABA-8B17-4548-9A2A-C731E9092AEA}" destId="{3B112679-A36E-43D9-BE05-58CA5D6BC453}" srcOrd="0" destOrd="0" presId="urn:microsoft.com/office/officeart/2005/8/layout/chevron2"/>
    <dgm:cxn modelId="{1FD57D3D-8B4F-4EE1-A35D-A19624EBC526}" type="presParOf" srcId="{44070ABA-8B17-4548-9A2A-C731E9092AEA}" destId="{B72EC724-7572-4088-A14B-0DE2A7C416F4}" srcOrd="1" destOrd="0" presId="urn:microsoft.com/office/officeart/2005/8/layout/chevron2"/>
    <dgm:cxn modelId="{EB6F05B8-C973-4819-892D-F8258D9A75C6}" type="presParOf" srcId="{2007FA75-A9A7-4725-A5CF-C2A0E6B5775B}" destId="{957E4796-0E6D-466F-8070-A503FAD2BF7D}" srcOrd="1" destOrd="0" presId="urn:microsoft.com/office/officeart/2005/8/layout/chevron2"/>
    <dgm:cxn modelId="{9DC63AF5-AF87-4E79-9ACE-21F6EA02D619}" type="presParOf" srcId="{2007FA75-A9A7-4725-A5CF-C2A0E6B5775B}" destId="{2EFAAF33-91B6-4FD0-9953-8EE40759D5E2}" srcOrd="2" destOrd="0" presId="urn:microsoft.com/office/officeart/2005/8/layout/chevron2"/>
    <dgm:cxn modelId="{CB394580-2A13-4B52-A2BB-7E38004BE687}" type="presParOf" srcId="{2EFAAF33-91B6-4FD0-9953-8EE40759D5E2}" destId="{23E6D210-2FB8-4C6E-8183-EF947A8638F4}" srcOrd="0" destOrd="0" presId="urn:microsoft.com/office/officeart/2005/8/layout/chevron2"/>
    <dgm:cxn modelId="{CB447F37-5A19-49EA-84FB-D15E80F1825B}" type="presParOf" srcId="{2EFAAF33-91B6-4FD0-9953-8EE40759D5E2}" destId="{40752EC9-E283-4A0C-B313-47F366BFBDFA}" srcOrd="1" destOrd="0" presId="urn:microsoft.com/office/officeart/2005/8/layout/chevron2"/>
    <dgm:cxn modelId="{61D45E29-9C9B-412D-BB25-68FF2A82FA17}" type="presParOf" srcId="{2007FA75-A9A7-4725-A5CF-C2A0E6B5775B}" destId="{FF03E198-40FD-4DC4-95B8-DD03C1829FD9}" srcOrd="3" destOrd="0" presId="urn:microsoft.com/office/officeart/2005/8/layout/chevron2"/>
    <dgm:cxn modelId="{5D8B3FBD-14E2-4802-88BA-E4303225C057}" type="presParOf" srcId="{2007FA75-A9A7-4725-A5CF-C2A0E6B5775B}" destId="{318DD19A-6424-4534-87E5-D73B325FF2A7}" srcOrd="4" destOrd="0" presId="urn:microsoft.com/office/officeart/2005/8/layout/chevron2"/>
    <dgm:cxn modelId="{372EF042-E858-47EC-95D0-8E8548B49CE2}" type="presParOf" srcId="{318DD19A-6424-4534-87E5-D73B325FF2A7}" destId="{1EAADB11-88F3-404A-A12F-DFD73F6D0BB1}" srcOrd="0" destOrd="0" presId="urn:microsoft.com/office/officeart/2005/8/layout/chevron2"/>
    <dgm:cxn modelId="{F0779D6B-659E-41D5-BAD4-6C6833B44936}" type="presParOf" srcId="{318DD19A-6424-4534-87E5-D73B325FF2A7}" destId="{6821220C-032C-4C2C-86E3-DAF1CB62F43B}" srcOrd="1" destOrd="0" presId="urn:microsoft.com/office/officeart/2005/8/layout/chevron2"/>
    <dgm:cxn modelId="{BD0025D6-8592-4580-9A85-AA46747EFD84}" type="presParOf" srcId="{2007FA75-A9A7-4725-A5CF-C2A0E6B5775B}" destId="{C8332DEA-70E5-44A3-891F-75A53BB6C302}" srcOrd="5" destOrd="0" presId="urn:microsoft.com/office/officeart/2005/8/layout/chevron2"/>
    <dgm:cxn modelId="{EC9338AE-3BFB-4BC6-A318-EECE1B69EA27}" type="presParOf" srcId="{2007FA75-A9A7-4725-A5CF-C2A0E6B5775B}" destId="{BA99CF6D-F64D-4B2C-9C3A-7C25708BC478}" srcOrd="6" destOrd="0" presId="urn:microsoft.com/office/officeart/2005/8/layout/chevron2"/>
    <dgm:cxn modelId="{EA47F48E-1932-4D3B-9E8B-6102D945EAF5}" type="presParOf" srcId="{BA99CF6D-F64D-4B2C-9C3A-7C25708BC478}" destId="{B0E269FA-1E37-442A-A9A8-A2295AC24CAB}" srcOrd="0" destOrd="0" presId="urn:microsoft.com/office/officeart/2005/8/layout/chevron2"/>
    <dgm:cxn modelId="{A90625EA-553A-464C-B180-065B7F611378}" type="presParOf" srcId="{BA99CF6D-F64D-4B2C-9C3A-7C25708BC478}" destId="{85E739DD-88F8-428C-B1A9-37175E30531E}" srcOrd="1" destOrd="0" presId="urn:microsoft.com/office/officeart/2005/8/layout/chevron2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49DA3B-8549-4DDB-94CD-749BCA1D55AD}" type="doc">
      <dgm:prSet loTypeId="urn:microsoft.com/office/officeart/2005/8/layout/chevron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5DC532-40C4-4521-B8AB-9265438275DB}">
      <dgm:prSet phldrT="[Текст]" custT="1"/>
      <dgm:spPr/>
      <dgm:t>
        <a:bodyPr vert="horz"/>
        <a:lstStyle/>
        <a:p>
          <a:r>
            <a:rPr lang="ru-RU" sz="1400" dirty="0" smtClean="0">
              <a:solidFill>
                <a:srgbClr val="FFFF00"/>
              </a:solidFill>
            </a:rPr>
            <a:t>личностные</a:t>
          </a:r>
          <a:r>
            <a:rPr lang="ru-RU" sz="700" dirty="0" smtClean="0"/>
            <a:t> </a:t>
          </a:r>
          <a:endParaRPr lang="ru-RU" sz="700" dirty="0"/>
        </a:p>
      </dgm:t>
    </dgm:pt>
    <dgm:pt modelId="{924C60C9-8D6B-419D-877E-23D880CA807C}" type="parTrans" cxnId="{46160A01-3119-47EE-8389-28872B5D6C5B}">
      <dgm:prSet/>
      <dgm:spPr/>
      <dgm:t>
        <a:bodyPr/>
        <a:lstStyle/>
        <a:p>
          <a:endParaRPr lang="ru-RU"/>
        </a:p>
      </dgm:t>
    </dgm:pt>
    <dgm:pt modelId="{872F5121-C82C-4F1B-9EBA-844A8A982C66}" type="sibTrans" cxnId="{46160A01-3119-47EE-8389-28872B5D6C5B}">
      <dgm:prSet/>
      <dgm:spPr/>
      <dgm:t>
        <a:bodyPr/>
        <a:lstStyle/>
        <a:p>
          <a:endParaRPr lang="ru-RU"/>
        </a:p>
      </dgm:t>
    </dgm:pt>
    <dgm:pt modelId="{A8B10B51-A13B-4708-958F-3437275126FC}">
      <dgm:prSet phldrT="[Текст]"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рефлексивная самооценка</a:t>
          </a:r>
          <a:endParaRPr lang="ru-RU" sz="1400" dirty="0"/>
        </a:p>
      </dgm:t>
    </dgm:pt>
    <dgm:pt modelId="{246CEEE5-CAAB-485A-90C5-97C8E4FE2FE6}" type="parTrans" cxnId="{D867C92C-7F28-40BC-A1E5-535422CC63EE}">
      <dgm:prSet/>
      <dgm:spPr/>
      <dgm:t>
        <a:bodyPr/>
        <a:lstStyle/>
        <a:p>
          <a:endParaRPr lang="ru-RU"/>
        </a:p>
      </dgm:t>
    </dgm:pt>
    <dgm:pt modelId="{76FB5ADA-06E6-40A9-8B34-E6E61F28948F}" type="sibTrans" cxnId="{D867C92C-7F28-40BC-A1E5-535422CC63EE}">
      <dgm:prSet/>
      <dgm:spPr/>
      <dgm:t>
        <a:bodyPr/>
        <a:lstStyle/>
        <a:p>
          <a:endParaRPr lang="ru-RU"/>
        </a:p>
      </dgm:t>
    </dgm:pt>
    <dgm:pt modelId="{0BB62DF3-979C-40E7-9FC5-1B4B480327F2}">
      <dgm:prSet phldrT="[Текст]" custT="1"/>
      <dgm:spPr/>
      <dgm:t>
        <a:bodyPr vert="horz"/>
        <a:lstStyle/>
        <a:p>
          <a:r>
            <a:rPr lang="ru-RU" sz="1400" dirty="0" smtClean="0">
              <a:solidFill>
                <a:srgbClr val="FFFF00"/>
              </a:solidFill>
            </a:rPr>
            <a:t>регулятивные</a:t>
          </a:r>
          <a:endParaRPr lang="ru-RU" sz="1400" dirty="0">
            <a:solidFill>
              <a:srgbClr val="FFFF00"/>
            </a:solidFill>
          </a:endParaRPr>
        </a:p>
      </dgm:t>
    </dgm:pt>
    <dgm:pt modelId="{9D813B2B-9B26-45A6-A28B-F261BD42DCDC}" type="parTrans" cxnId="{A13BCFC9-905E-4AA0-ACCD-CDEAE4C0605E}">
      <dgm:prSet/>
      <dgm:spPr/>
      <dgm:t>
        <a:bodyPr/>
        <a:lstStyle/>
        <a:p>
          <a:endParaRPr lang="ru-RU"/>
        </a:p>
      </dgm:t>
    </dgm:pt>
    <dgm:pt modelId="{47F3DF13-D47A-4066-94B8-941AEDA3147E}" type="sibTrans" cxnId="{A13BCFC9-905E-4AA0-ACCD-CDEAE4C0605E}">
      <dgm:prSet/>
      <dgm:spPr/>
      <dgm:t>
        <a:bodyPr/>
        <a:lstStyle/>
        <a:p>
          <a:endParaRPr lang="ru-RU"/>
        </a:p>
      </dgm:t>
    </dgm:pt>
    <dgm:pt modelId="{C144B05A-C00F-445C-BC4D-97B60844C974}">
      <dgm:prSet phldrT="[Текст]"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планирование во внутреннем плане</a:t>
          </a:r>
          <a:endParaRPr lang="ru-RU" sz="1400" dirty="0"/>
        </a:p>
      </dgm:t>
    </dgm:pt>
    <dgm:pt modelId="{FD9A96EC-13B9-4924-B428-78C16C766475}" type="parTrans" cxnId="{7F780314-4236-4020-B347-9713FE633916}">
      <dgm:prSet/>
      <dgm:spPr/>
      <dgm:t>
        <a:bodyPr/>
        <a:lstStyle/>
        <a:p>
          <a:endParaRPr lang="ru-RU"/>
        </a:p>
      </dgm:t>
    </dgm:pt>
    <dgm:pt modelId="{30264EA0-DF7C-48D4-A15F-B09E11D5B133}" type="sibTrans" cxnId="{7F780314-4236-4020-B347-9713FE633916}">
      <dgm:prSet/>
      <dgm:spPr/>
      <dgm:t>
        <a:bodyPr/>
        <a:lstStyle/>
        <a:p>
          <a:endParaRPr lang="ru-RU"/>
        </a:p>
      </dgm:t>
    </dgm:pt>
    <dgm:pt modelId="{5DD9629D-02B2-4049-8142-B5C66B9F4C6D}">
      <dgm:prSet phldrT="[Текст]"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общий прием решения задач</a:t>
          </a:r>
          <a:endParaRPr lang="ru-RU" sz="1400" dirty="0"/>
        </a:p>
      </dgm:t>
    </dgm:pt>
    <dgm:pt modelId="{9E8541B4-84D7-4A74-9319-0AF252E499C6}" type="parTrans" cxnId="{3C7BE037-FD4F-45BD-B91B-8753A3DF5391}">
      <dgm:prSet/>
      <dgm:spPr/>
      <dgm:t>
        <a:bodyPr/>
        <a:lstStyle/>
        <a:p>
          <a:endParaRPr lang="ru-RU"/>
        </a:p>
      </dgm:t>
    </dgm:pt>
    <dgm:pt modelId="{7A41EA42-0D35-447C-A129-0AF9C51A0534}" type="sibTrans" cxnId="{3C7BE037-FD4F-45BD-B91B-8753A3DF5391}">
      <dgm:prSet/>
      <dgm:spPr/>
      <dgm:t>
        <a:bodyPr/>
        <a:lstStyle/>
        <a:p>
          <a:endParaRPr lang="ru-RU"/>
        </a:p>
      </dgm:t>
    </dgm:pt>
    <dgm:pt modelId="{2EE259D8-9CB1-4407-AF93-AD161186283F}">
      <dgm:prSet custT="1"/>
      <dgm:spPr/>
      <dgm:t>
        <a:bodyPr/>
        <a:lstStyle/>
        <a:p>
          <a:r>
            <a:rPr lang="ru-RU" sz="1400" dirty="0" smtClean="0">
              <a:solidFill>
                <a:srgbClr val="FFFF00"/>
              </a:solidFill>
            </a:rPr>
            <a:t>Коммуникативные  </a:t>
          </a:r>
          <a:endParaRPr lang="ru-RU" sz="1400" dirty="0">
            <a:solidFill>
              <a:srgbClr val="FFFF00"/>
            </a:solidFill>
          </a:endParaRPr>
        </a:p>
      </dgm:t>
    </dgm:pt>
    <dgm:pt modelId="{050F4CD6-33FB-4C87-AFBB-3ECC62C17A5A}" type="parTrans" cxnId="{560584C8-C0F1-440D-A2BA-2DDBB213D83B}">
      <dgm:prSet/>
      <dgm:spPr/>
      <dgm:t>
        <a:bodyPr/>
        <a:lstStyle/>
        <a:p>
          <a:endParaRPr lang="ru-RU"/>
        </a:p>
      </dgm:t>
    </dgm:pt>
    <dgm:pt modelId="{73F75C33-F966-41A3-9308-8A27DDEE5CC2}" type="sibTrans" cxnId="{560584C8-C0F1-440D-A2BA-2DDBB213D83B}">
      <dgm:prSet/>
      <dgm:spPr/>
      <dgm:t>
        <a:bodyPr/>
        <a:lstStyle/>
        <a:p>
          <a:endParaRPr lang="ru-RU"/>
        </a:p>
      </dgm:t>
    </dgm:pt>
    <dgm:pt modelId="{CFA47A3D-868C-4CF4-9062-960BA0F5FE66}">
      <dgm:prSet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учет позиции собеседника (партнера)</a:t>
          </a:r>
          <a:endParaRPr lang="ru-RU" sz="1400" dirty="0"/>
        </a:p>
      </dgm:t>
    </dgm:pt>
    <dgm:pt modelId="{FB65DC42-84E0-43D5-B365-BADBAFAB07B4}" type="parTrans" cxnId="{4E205269-2047-4F82-BA3E-6538BF45C56A}">
      <dgm:prSet/>
      <dgm:spPr/>
      <dgm:t>
        <a:bodyPr/>
        <a:lstStyle/>
        <a:p>
          <a:endParaRPr lang="ru-RU"/>
        </a:p>
      </dgm:t>
    </dgm:pt>
    <dgm:pt modelId="{5DBC5E83-46ED-4AA1-8141-5DC0EE5BA47D}" type="sibTrans" cxnId="{4E205269-2047-4F82-BA3E-6538BF45C56A}">
      <dgm:prSet/>
      <dgm:spPr/>
      <dgm:t>
        <a:bodyPr/>
        <a:lstStyle/>
        <a:p>
          <a:endParaRPr lang="ru-RU"/>
        </a:p>
      </dgm:t>
    </dgm:pt>
    <dgm:pt modelId="{F90E182D-5274-405A-8E17-03D13B13B582}">
      <dgm:prSet phldrT="[Текст]"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мотивация учебной деятельности</a:t>
          </a:r>
          <a:endParaRPr lang="ru-RU" sz="1400" dirty="0"/>
        </a:p>
      </dgm:t>
    </dgm:pt>
    <dgm:pt modelId="{459C3636-F171-4F3D-8774-07ECC89F7E7F}" type="parTrans" cxnId="{E08EABEC-19B2-4FF4-92F2-075FD3F942EC}">
      <dgm:prSet/>
      <dgm:spPr/>
      <dgm:t>
        <a:bodyPr/>
        <a:lstStyle/>
        <a:p>
          <a:endParaRPr lang="ru-RU"/>
        </a:p>
      </dgm:t>
    </dgm:pt>
    <dgm:pt modelId="{915DC8A6-66D0-40C0-A382-92DBDDF368E4}" type="sibTrans" cxnId="{E08EABEC-19B2-4FF4-92F2-075FD3F942EC}">
      <dgm:prSet/>
      <dgm:spPr/>
      <dgm:t>
        <a:bodyPr/>
        <a:lstStyle/>
        <a:p>
          <a:endParaRPr lang="ru-RU"/>
        </a:p>
      </dgm:t>
    </dgm:pt>
    <dgm:pt modelId="{98C91FBD-46A7-4EFF-A0B2-368AA58E3AE6}">
      <dgm:prSet phldrT="[Текст]" custT="1"/>
      <dgm:spPr/>
      <dgm:t>
        <a:bodyPr/>
        <a:lstStyle/>
        <a:p>
          <a:r>
            <a: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ориентация на моральные нормы и моральная </a:t>
          </a:r>
          <a:r>
            <a:rPr kumimoji="0" lang="ru-RU" sz="14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децентраци</a:t>
          </a:r>
          <a:endParaRPr lang="ru-RU" sz="1400" dirty="0"/>
        </a:p>
      </dgm:t>
    </dgm:pt>
    <dgm:pt modelId="{8676388C-6F20-4C22-BD17-F4DC84AA2FD0}" type="parTrans" cxnId="{84051A72-195D-4E3C-8A8A-0A309421E076}">
      <dgm:prSet/>
      <dgm:spPr/>
      <dgm:t>
        <a:bodyPr/>
        <a:lstStyle/>
        <a:p>
          <a:endParaRPr lang="ru-RU"/>
        </a:p>
      </dgm:t>
    </dgm:pt>
    <dgm:pt modelId="{5A3A3156-379F-4F5A-8AC0-B4418F984DA5}" type="sibTrans" cxnId="{84051A72-195D-4E3C-8A8A-0A309421E076}">
      <dgm:prSet/>
      <dgm:spPr/>
      <dgm:t>
        <a:bodyPr/>
        <a:lstStyle/>
        <a:p>
          <a:endParaRPr lang="ru-RU"/>
        </a:p>
      </dgm:t>
    </dgm:pt>
    <dgm:pt modelId="{35BF50E7-E751-4FF4-A20A-32973BBC8959}">
      <dgm:prSet phldrT="[Текст]" custT="1"/>
      <dgm:spPr/>
      <dgm:t>
        <a:bodyPr vert="horz"/>
        <a:lstStyle/>
        <a:p>
          <a:r>
            <a:rPr lang="ru-RU" sz="1400" dirty="0" smtClean="0">
              <a:solidFill>
                <a:srgbClr val="FFFF00"/>
              </a:solidFill>
            </a:rPr>
            <a:t>познавательные</a:t>
          </a:r>
          <a:endParaRPr lang="ru-RU" sz="1400" dirty="0">
            <a:solidFill>
              <a:srgbClr val="FFFF00"/>
            </a:solidFill>
          </a:endParaRPr>
        </a:p>
      </dgm:t>
    </dgm:pt>
    <dgm:pt modelId="{E25611F2-CCA8-41D6-8A60-51FA4037981F}" type="sibTrans" cxnId="{62972D8E-1DA1-4F27-8A39-3E4FA17ED5B6}">
      <dgm:prSet/>
      <dgm:spPr/>
      <dgm:t>
        <a:bodyPr/>
        <a:lstStyle/>
        <a:p>
          <a:endParaRPr lang="ru-RU"/>
        </a:p>
      </dgm:t>
    </dgm:pt>
    <dgm:pt modelId="{A592ABBE-A910-4FCD-8505-B3CE658D7522}" type="parTrans" cxnId="{62972D8E-1DA1-4F27-8A39-3E4FA17ED5B6}">
      <dgm:prSet/>
      <dgm:spPr/>
      <dgm:t>
        <a:bodyPr/>
        <a:lstStyle/>
        <a:p>
          <a:endParaRPr lang="ru-RU"/>
        </a:p>
      </dgm:t>
    </dgm:pt>
    <dgm:pt modelId="{DEB90B69-FFCF-4444-8E8C-844DF3A41D5C}">
      <dgm:prSet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умение организовать и осуществить сотрудничество</a:t>
          </a:r>
          <a:endParaRPr lang="ru-RU" sz="1400" dirty="0"/>
        </a:p>
      </dgm:t>
    </dgm:pt>
    <dgm:pt modelId="{5DD72699-40DB-40E3-8BBB-8E848455803A}" type="parTrans" cxnId="{6B17C93D-E27D-4ADA-83BA-5AFF98B1079F}">
      <dgm:prSet/>
      <dgm:spPr/>
      <dgm:t>
        <a:bodyPr/>
        <a:lstStyle/>
        <a:p>
          <a:endParaRPr lang="ru-RU"/>
        </a:p>
      </dgm:t>
    </dgm:pt>
    <dgm:pt modelId="{DE9DB4B5-A955-41BE-97C9-926DADF2C417}" type="sibTrans" cxnId="{6B17C93D-E27D-4ADA-83BA-5AFF98B1079F}">
      <dgm:prSet/>
      <dgm:spPr/>
      <dgm:t>
        <a:bodyPr/>
        <a:lstStyle/>
        <a:p>
          <a:endParaRPr lang="ru-RU"/>
        </a:p>
      </dgm:t>
    </dgm:pt>
    <dgm:pt modelId="{825A2C8B-EC33-439A-BE6B-8C16D4266224}">
      <dgm:prSet custT="1"/>
      <dgm:spPr/>
      <dgm:t>
        <a:bodyPr/>
        <a:lstStyle/>
        <a:p>
          <a:r>
            <a: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адекватность передачи информации и отображения предметного содержания и условий деятельности</a:t>
          </a:r>
          <a:endParaRPr lang="ru-RU" sz="1400" dirty="0"/>
        </a:p>
      </dgm:t>
    </dgm:pt>
    <dgm:pt modelId="{B71022D1-28A5-47D4-82E4-FE5F6D5E925A}" type="parTrans" cxnId="{EF34E25C-6B2A-46CD-B0CC-3A21874AA288}">
      <dgm:prSet/>
      <dgm:spPr/>
      <dgm:t>
        <a:bodyPr/>
        <a:lstStyle/>
        <a:p>
          <a:endParaRPr lang="ru-RU"/>
        </a:p>
      </dgm:t>
    </dgm:pt>
    <dgm:pt modelId="{58A6B9A4-55A8-48FA-85A4-98C713CAC5E0}" type="sibTrans" cxnId="{EF34E25C-6B2A-46CD-B0CC-3A21874AA288}">
      <dgm:prSet/>
      <dgm:spPr/>
      <dgm:t>
        <a:bodyPr/>
        <a:lstStyle/>
        <a:p>
          <a:endParaRPr lang="ru-RU"/>
        </a:p>
      </dgm:t>
    </dgm:pt>
    <dgm:pt modelId="{2007FA75-A9A7-4725-A5CF-C2A0E6B5775B}" type="pres">
      <dgm:prSet presAssocID="{2D49DA3B-8549-4DDB-94CD-749BCA1D55A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070ABA-8B17-4548-9A2A-C731E9092AEA}" type="pres">
      <dgm:prSet presAssocID="{375DC532-40C4-4521-B8AB-9265438275DB}" presName="composite" presStyleCnt="0"/>
      <dgm:spPr/>
    </dgm:pt>
    <dgm:pt modelId="{3B112679-A36E-43D9-BE05-58CA5D6BC453}" type="pres">
      <dgm:prSet presAssocID="{375DC532-40C4-4521-B8AB-9265438275D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2EC724-7572-4088-A14B-0DE2A7C416F4}" type="pres">
      <dgm:prSet presAssocID="{375DC532-40C4-4521-B8AB-9265438275D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E4796-0E6D-466F-8070-A503FAD2BF7D}" type="pres">
      <dgm:prSet presAssocID="{872F5121-C82C-4F1B-9EBA-844A8A982C66}" presName="sp" presStyleCnt="0"/>
      <dgm:spPr/>
    </dgm:pt>
    <dgm:pt modelId="{2EFAAF33-91B6-4FD0-9953-8EE40759D5E2}" type="pres">
      <dgm:prSet presAssocID="{0BB62DF3-979C-40E7-9FC5-1B4B480327F2}" presName="composite" presStyleCnt="0"/>
      <dgm:spPr/>
    </dgm:pt>
    <dgm:pt modelId="{23E6D210-2FB8-4C6E-8183-EF947A8638F4}" type="pres">
      <dgm:prSet presAssocID="{0BB62DF3-979C-40E7-9FC5-1B4B480327F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52EC9-E283-4A0C-B313-47F366BFBDFA}" type="pres">
      <dgm:prSet presAssocID="{0BB62DF3-979C-40E7-9FC5-1B4B480327F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3E198-40FD-4DC4-95B8-DD03C1829FD9}" type="pres">
      <dgm:prSet presAssocID="{47F3DF13-D47A-4066-94B8-941AEDA3147E}" presName="sp" presStyleCnt="0"/>
      <dgm:spPr/>
    </dgm:pt>
    <dgm:pt modelId="{318DD19A-6424-4534-87E5-D73B325FF2A7}" type="pres">
      <dgm:prSet presAssocID="{35BF50E7-E751-4FF4-A20A-32973BBC8959}" presName="composite" presStyleCnt="0"/>
      <dgm:spPr/>
    </dgm:pt>
    <dgm:pt modelId="{1EAADB11-88F3-404A-A12F-DFD73F6D0BB1}" type="pres">
      <dgm:prSet presAssocID="{35BF50E7-E751-4FF4-A20A-32973BBC895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1220C-032C-4C2C-86E3-DAF1CB62F43B}" type="pres">
      <dgm:prSet presAssocID="{35BF50E7-E751-4FF4-A20A-32973BBC895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32DEA-70E5-44A3-891F-75A53BB6C302}" type="pres">
      <dgm:prSet presAssocID="{E25611F2-CCA8-41D6-8A60-51FA4037981F}" presName="sp" presStyleCnt="0"/>
      <dgm:spPr/>
    </dgm:pt>
    <dgm:pt modelId="{BA99CF6D-F64D-4B2C-9C3A-7C25708BC478}" type="pres">
      <dgm:prSet presAssocID="{2EE259D8-9CB1-4407-AF93-AD161186283F}" presName="composite" presStyleCnt="0"/>
      <dgm:spPr/>
    </dgm:pt>
    <dgm:pt modelId="{B0E269FA-1E37-442A-A9A8-A2295AC24CAB}" type="pres">
      <dgm:prSet presAssocID="{2EE259D8-9CB1-4407-AF93-AD161186283F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739DD-88F8-428C-B1A9-37175E30531E}" type="pres">
      <dgm:prSet presAssocID="{2EE259D8-9CB1-4407-AF93-AD161186283F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205269-2047-4F82-BA3E-6538BF45C56A}" srcId="{2EE259D8-9CB1-4407-AF93-AD161186283F}" destId="{CFA47A3D-868C-4CF4-9062-960BA0F5FE66}" srcOrd="0" destOrd="0" parTransId="{FB65DC42-84E0-43D5-B365-BADBAFAB07B4}" sibTransId="{5DBC5E83-46ED-4AA1-8141-5DC0EE5BA47D}"/>
    <dgm:cxn modelId="{A13BCFC9-905E-4AA0-ACCD-CDEAE4C0605E}" srcId="{2D49DA3B-8549-4DDB-94CD-749BCA1D55AD}" destId="{0BB62DF3-979C-40E7-9FC5-1B4B480327F2}" srcOrd="1" destOrd="0" parTransId="{9D813B2B-9B26-45A6-A28B-F261BD42DCDC}" sibTransId="{47F3DF13-D47A-4066-94B8-941AEDA3147E}"/>
    <dgm:cxn modelId="{C3C24487-91CF-47E6-AB53-5D36296C01B6}" type="presOf" srcId="{375DC532-40C4-4521-B8AB-9265438275DB}" destId="{3B112679-A36E-43D9-BE05-58CA5D6BC453}" srcOrd="0" destOrd="0" presId="urn:microsoft.com/office/officeart/2005/8/layout/chevron2"/>
    <dgm:cxn modelId="{E08EABEC-19B2-4FF4-92F2-075FD3F942EC}" srcId="{375DC532-40C4-4521-B8AB-9265438275DB}" destId="{F90E182D-5274-405A-8E17-03D13B13B582}" srcOrd="1" destOrd="0" parTransId="{459C3636-F171-4F3D-8774-07ECC89F7E7F}" sibTransId="{915DC8A6-66D0-40C0-A382-92DBDDF368E4}"/>
    <dgm:cxn modelId="{3907261D-52F0-41BF-9524-99854E35218F}" type="presOf" srcId="{DEB90B69-FFCF-4444-8E8C-844DF3A41D5C}" destId="{85E739DD-88F8-428C-B1A9-37175E30531E}" srcOrd="0" destOrd="1" presId="urn:microsoft.com/office/officeart/2005/8/layout/chevron2"/>
    <dgm:cxn modelId="{BDAFAB01-A98D-4269-934F-F0190A36012A}" type="presOf" srcId="{A8B10B51-A13B-4708-958F-3437275126FC}" destId="{B72EC724-7572-4088-A14B-0DE2A7C416F4}" srcOrd="0" destOrd="0" presId="urn:microsoft.com/office/officeart/2005/8/layout/chevron2"/>
    <dgm:cxn modelId="{6288A52E-3501-4C55-AE91-6804D2CC63B8}" type="presOf" srcId="{5DD9629D-02B2-4049-8142-B5C66B9F4C6D}" destId="{6821220C-032C-4C2C-86E3-DAF1CB62F43B}" srcOrd="0" destOrd="0" presId="urn:microsoft.com/office/officeart/2005/8/layout/chevron2"/>
    <dgm:cxn modelId="{468B0E92-D258-49AC-9C01-B1F8AAEDCF3C}" type="presOf" srcId="{2EE259D8-9CB1-4407-AF93-AD161186283F}" destId="{B0E269FA-1E37-442A-A9A8-A2295AC24CAB}" srcOrd="0" destOrd="0" presId="urn:microsoft.com/office/officeart/2005/8/layout/chevron2"/>
    <dgm:cxn modelId="{71344518-B3DF-4F67-BE84-712D878FC559}" type="presOf" srcId="{0BB62DF3-979C-40E7-9FC5-1B4B480327F2}" destId="{23E6D210-2FB8-4C6E-8183-EF947A8638F4}" srcOrd="0" destOrd="0" presId="urn:microsoft.com/office/officeart/2005/8/layout/chevron2"/>
    <dgm:cxn modelId="{6B17C93D-E27D-4ADA-83BA-5AFF98B1079F}" srcId="{2EE259D8-9CB1-4407-AF93-AD161186283F}" destId="{DEB90B69-FFCF-4444-8E8C-844DF3A41D5C}" srcOrd="1" destOrd="0" parTransId="{5DD72699-40DB-40E3-8BBB-8E848455803A}" sibTransId="{DE9DB4B5-A955-41BE-97C9-926DADF2C417}"/>
    <dgm:cxn modelId="{3C7BE037-FD4F-45BD-B91B-8753A3DF5391}" srcId="{35BF50E7-E751-4FF4-A20A-32973BBC8959}" destId="{5DD9629D-02B2-4049-8142-B5C66B9F4C6D}" srcOrd="0" destOrd="0" parTransId="{9E8541B4-84D7-4A74-9319-0AF252E499C6}" sibTransId="{7A41EA42-0D35-447C-A129-0AF9C51A0534}"/>
    <dgm:cxn modelId="{F9D659E5-1144-44B6-A1DC-A29BD86C5698}" type="presOf" srcId="{98C91FBD-46A7-4EFF-A0B2-368AA58E3AE6}" destId="{B72EC724-7572-4088-A14B-0DE2A7C416F4}" srcOrd="0" destOrd="2" presId="urn:microsoft.com/office/officeart/2005/8/layout/chevron2"/>
    <dgm:cxn modelId="{46160A01-3119-47EE-8389-28872B5D6C5B}" srcId="{2D49DA3B-8549-4DDB-94CD-749BCA1D55AD}" destId="{375DC532-40C4-4521-B8AB-9265438275DB}" srcOrd="0" destOrd="0" parTransId="{924C60C9-8D6B-419D-877E-23D880CA807C}" sibTransId="{872F5121-C82C-4F1B-9EBA-844A8A982C66}"/>
    <dgm:cxn modelId="{7F780314-4236-4020-B347-9713FE633916}" srcId="{0BB62DF3-979C-40E7-9FC5-1B4B480327F2}" destId="{C144B05A-C00F-445C-BC4D-97B60844C974}" srcOrd="0" destOrd="0" parTransId="{FD9A96EC-13B9-4924-B428-78C16C766475}" sibTransId="{30264EA0-DF7C-48D4-A15F-B09E11D5B133}"/>
    <dgm:cxn modelId="{EF34E25C-6B2A-46CD-B0CC-3A21874AA288}" srcId="{2EE259D8-9CB1-4407-AF93-AD161186283F}" destId="{825A2C8B-EC33-439A-BE6B-8C16D4266224}" srcOrd="2" destOrd="0" parTransId="{B71022D1-28A5-47D4-82E4-FE5F6D5E925A}" sibTransId="{58A6B9A4-55A8-48FA-85A4-98C713CAC5E0}"/>
    <dgm:cxn modelId="{D82CCC05-BC03-4193-8549-2E411AD70E99}" type="presOf" srcId="{CFA47A3D-868C-4CF4-9062-960BA0F5FE66}" destId="{85E739DD-88F8-428C-B1A9-37175E30531E}" srcOrd="0" destOrd="0" presId="urn:microsoft.com/office/officeart/2005/8/layout/chevron2"/>
    <dgm:cxn modelId="{D867C92C-7F28-40BC-A1E5-535422CC63EE}" srcId="{375DC532-40C4-4521-B8AB-9265438275DB}" destId="{A8B10B51-A13B-4708-958F-3437275126FC}" srcOrd="0" destOrd="0" parTransId="{246CEEE5-CAAB-485A-90C5-97C8E4FE2FE6}" sibTransId="{76FB5ADA-06E6-40A9-8B34-E6E61F28948F}"/>
    <dgm:cxn modelId="{59913A80-F367-47DA-A207-2E172FAD16AE}" type="presOf" srcId="{825A2C8B-EC33-439A-BE6B-8C16D4266224}" destId="{85E739DD-88F8-428C-B1A9-37175E30531E}" srcOrd="0" destOrd="2" presId="urn:microsoft.com/office/officeart/2005/8/layout/chevron2"/>
    <dgm:cxn modelId="{6767C650-712C-434B-8AE1-C9973D8B164C}" type="presOf" srcId="{35BF50E7-E751-4FF4-A20A-32973BBC8959}" destId="{1EAADB11-88F3-404A-A12F-DFD73F6D0BB1}" srcOrd="0" destOrd="0" presId="urn:microsoft.com/office/officeart/2005/8/layout/chevron2"/>
    <dgm:cxn modelId="{3888E987-5B95-4E70-A112-343363CDA97D}" type="presOf" srcId="{2D49DA3B-8549-4DDB-94CD-749BCA1D55AD}" destId="{2007FA75-A9A7-4725-A5CF-C2A0E6B5775B}" srcOrd="0" destOrd="0" presId="urn:microsoft.com/office/officeart/2005/8/layout/chevron2"/>
    <dgm:cxn modelId="{1A3CA8AF-9D4A-463E-AD17-36E24BD6045C}" type="presOf" srcId="{C144B05A-C00F-445C-BC4D-97B60844C974}" destId="{40752EC9-E283-4A0C-B313-47F366BFBDFA}" srcOrd="0" destOrd="0" presId="urn:microsoft.com/office/officeart/2005/8/layout/chevron2"/>
    <dgm:cxn modelId="{84051A72-195D-4E3C-8A8A-0A309421E076}" srcId="{375DC532-40C4-4521-B8AB-9265438275DB}" destId="{98C91FBD-46A7-4EFF-A0B2-368AA58E3AE6}" srcOrd="2" destOrd="0" parTransId="{8676388C-6F20-4C22-BD17-F4DC84AA2FD0}" sibTransId="{5A3A3156-379F-4F5A-8AC0-B4418F984DA5}"/>
    <dgm:cxn modelId="{560584C8-C0F1-440D-A2BA-2DDBB213D83B}" srcId="{2D49DA3B-8549-4DDB-94CD-749BCA1D55AD}" destId="{2EE259D8-9CB1-4407-AF93-AD161186283F}" srcOrd="3" destOrd="0" parTransId="{050F4CD6-33FB-4C87-AFBB-3ECC62C17A5A}" sibTransId="{73F75C33-F966-41A3-9308-8A27DDEE5CC2}"/>
    <dgm:cxn modelId="{6A1AFD3C-AA8C-4379-A505-F313B0CC2D88}" type="presOf" srcId="{F90E182D-5274-405A-8E17-03D13B13B582}" destId="{B72EC724-7572-4088-A14B-0DE2A7C416F4}" srcOrd="0" destOrd="1" presId="urn:microsoft.com/office/officeart/2005/8/layout/chevron2"/>
    <dgm:cxn modelId="{62972D8E-1DA1-4F27-8A39-3E4FA17ED5B6}" srcId="{2D49DA3B-8549-4DDB-94CD-749BCA1D55AD}" destId="{35BF50E7-E751-4FF4-A20A-32973BBC8959}" srcOrd="2" destOrd="0" parTransId="{A592ABBE-A910-4FCD-8505-B3CE658D7522}" sibTransId="{E25611F2-CCA8-41D6-8A60-51FA4037981F}"/>
    <dgm:cxn modelId="{0C27CB67-9518-4480-B6BA-0F084F65F16A}" type="presParOf" srcId="{2007FA75-A9A7-4725-A5CF-C2A0E6B5775B}" destId="{44070ABA-8B17-4548-9A2A-C731E9092AEA}" srcOrd="0" destOrd="0" presId="urn:microsoft.com/office/officeart/2005/8/layout/chevron2"/>
    <dgm:cxn modelId="{2B7EAAB5-B5C4-4B1A-8E5D-7147B4D02B2E}" type="presParOf" srcId="{44070ABA-8B17-4548-9A2A-C731E9092AEA}" destId="{3B112679-A36E-43D9-BE05-58CA5D6BC453}" srcOrd="0" destOrd="0" presId="urn:microsoft.com/office/officeart/2005/8/layout/chevron2"/>
    <dgm:cxn modelId="{FF2BCA8D-27B6-445A-A6DF-DEE5D99B8622}" type="presParOf" srcId="{44070ABA-8B17-4548-9A2A-C731E9092AEA}" destId="{B72EC724-7572-4088-A14B-0DE2A7C416F4}" srcOrd="1" destOrd="0" presId="urn:microsoft.com/office/officeart/2005/8/layout/chevron2"/>
    <dgm:cxn modelId="{0739E8C9-4466-495E-8C5E-1F70E510666B}" type="presParOf" srcId="{2007FA75-A9A7-4725-A5CF-C2A0E6B5775B}" destId="{957E4796-0E6D-466F-8070-A503FAD2BF7D}" srcOrd="1" destOrd="0" presId="urn:microsoft.com/office/officeart/2005/8/layout/chevron2"/>
    <dgm:cxn modelId="{2E261B7C-322D-4632-95C0-4F11E5C5F6E9}" type="presParOf" srcId="{2007FA75-A9A7-4725-A5CF-C2A0E6B5775B}" destId="{2EFAAF33-91B6-4FD0-9953-8EE40759D5E2}" srcOrd="2" destOrd="0" presId="urn:microsoft.com/office/officeart/2005/8/layout/chevron2"/>
    <dgm:cxn modelId="{B444D1AF-F5FF-41A9-8639-A99FD9C6EFCE}" type="presParOf" srcId="{2EFAAF33-91B6-4FD0-9953-8EE40759D5E2}" destId="{23E6D210-2FB8-4C6E-8183-EF947A8638F4}" srcOrd="0" destOrd="0" presId="urn:microsoft.com/office/officeart/2005/8/layout/chevron2"/>
    <dgm:cxn modelId="{05A74328-E946-47EA-8ECB-C86A1E7426B4}" type="presParOf" srcId="{2EFAAF33-91B6-4FD0-9953-8EE40759D5E2}" destId="{40752EC9-E283-4A0C-B313-47F366BFBDFA}" srcOrd="1" destOrd="0" presId="urn:microsoft.com/office/officeart/2005/8/layout/chevron2"/>
    <dgm:cxn modelId="{33248C65-D9F2-4F07-8182-0BDA1A05456B}" type="presParOf" srcId="{2007FA75-A9A7-4725-A5CF-C2A0E6B5775B}" destId="{FF03E198-40FD-4DC4-95B8-DD03C1829FD9}" srcOrd="3" destOrd="0" presId="urn:microsoft.com/office/officeart/2005/8/layout/chevron2"/>
    <dgm:cxn modelId="{39DB2E22-968B-4882-A675-365BD7D6D1DD}" type="presParOf" srcId="{2007FA75-A9A7-4725-A5CF-C2A0E6B5775B}" destId="{318DD19A-6424-4534-87E5-D73B325FF2A7}" srcOrd="4" destOrd="0" presId="urn:microsoft.com/office/officeart/2005/8/layout/chevron2"/>
    <dgm:cxn modelId="{1BB47FC7-6372-45BC-B0CB-D68675DEE55F}" type="presParOf" srcId="{318DD19A-6424-4534-87E5-D73B325FF2A7}" destId="{1EAADB11-88F3-404A-A12F-DFD73F6D0BB1}" srcOrd="0" destOrd="0" presId="urn:microsoft.com/office/officeart/2005/8/layout/chevron2"/>
    <dgm:cxn modelId="{81D7E3EE-86F0-476A-9DFF-E57D90FF3057}" type="presParOf" srcId="{318DD19A-6424-4534-87E5-D73B325FF2A7}" destId="{6821220C-032C-4C2C-86E3-DAF1CB62F43B}" srcOrd="1" destOrd="0" presId="urn:microsoft.com/office/officeart/2005/8/layout/chevron2"/>
    <dgm:cxn modelId="{9A7F8FE4-6680-4C3D-8FE3-B743A81732DE}" type="presParOf" srcId="{2007FA75-A9A7-4725-A5CF-C2A0E6B5775B}" destId="{C8332DEA-70E5-44A3-891F-75A53BB6C302}" srcOrd="5" destOrd="0" presId="urn:microsoft.com/office/officeart/2005/8/layout/chevron2"/>
    <dgm:cxn modelId="{33F7E140-11DD-498D-AE49-FEF90DFCA542}" type="presParOf" srcId="{2007FA75-A9A7-4725-A5CF-C2A0E6B5775B}" destId="{BA99CF6D-F64D-4B2C-9C3A-7C25708BC478}" srcOrd="6" destOrd="0" presId="urn:microsoft.com/office/officeart/2005/8/layout/chevron2"/>
    <dgm:cxn modelId="{F8B35CA9-6D64-4063-AAE4-6B869C69CFA7}" type="presParOf" srcId="{BA99CF6D-F64D-4B2C-9C3A-7C25708BC478}" destId="{B0E269FA-1E37-442A-A9A8-A2295AC24CAB}" srcOrd="0" destOrd="0" presId="urn:microsoft.com/office/officeart/2005/8/layout/chevron2"/>
    <dgm:cxn modelId="{F0DACF6F-C8C3-4AAA-BFD7-8188E7596A31}" type="presParOf" srcId="{BA99CF6D-F64D-4B2C-9C3A-7C25708BC478}" destId="{85E739DD-88F8-428C-B1A9-37175E30531E}" srcOrd="1" destOrd="0" presId="urn:microsoft.com/office/officeart/2005/8/layout/chevron2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C29E4B-2E80-4EB5-BFA2-7DF799AEBCDE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AE183955-D744-4C33-AFD5-09380E087DC8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FF00"/>
              </a:solidFill>
            </a:rPr>
            <a:t>усвоение учебного предмета </a:t>
          </a:r>
          <a:endParaRPr lang="ru-RU" sz="1600" dirty="0">
            <a:solidFill>
              <a:srgbClr val="FFFF00"/>
            </a:solidFill>
          </a:endParaRPr>
        </a:p>
      </dgm:t>
    </dgm:pt>
    <dgm:pt modelId="{201EDF2F-B6FD-4309-BFF1-ECFC561AC6BF}" type="parTrans" cxnId="{A64B9BBE-B62F-4F0D-BFF8-F8F8DAC8433D}">
      <dgm:prSet/>
      <dgm:spPr/>
      <dgm:t>
        <a:bodyPr/>
        <a:lstStyle/>
        <a:p>
          <a:endParaRPr lang="ru-RU"/>
        </a:p>
      </dgm:t>
    </dgm:pt>
    <dgm:pt modelId="{F63EACA0-E990-4EFA-82E3-A559A6D40E07}" type="sibTrans" cxnId="{A64B9BBE-B62F-4F0D-BFF8-F8F8DAC8433D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55300210-1217-49A3-AAC8-BC9488979E4E}">
      <dgm:prSet phldrT="[Текст]"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в процессе решения специально разработанных учебных задач.</a:t>
          </a:r>
          <a:endParaRPr lang="ru-RU" dirty="0">
            <a:solidFill>
              <a:srgbClr val="FFFF00"/>
            </a:solidFill>
          </a:endParaRPr>
        </a:p>
      </dgm:t>
    </dgm:pt>
    <dgm:pt modelId="{B5464EF5-E224-46AF-80E8-39E8D0F5D60E}" type="parTrans" cxnId="{35ED8C09-2769-4E5D-BEC6-D7F87EBC6F97}">
      <dgm:prSet/>
      <dgm:spPr/>
      <dgm:t>
        <a:bodyPr/>
        <a:lstStyle/>
        <a:p>
          <a:endParaRPr lang="ru-RU"/>
        </a:p>
      </dgm:t>
    </dgm:pt>
    <dgm:pt modelId="{3B430ADF-1686-416F-BF28-3168A409297E}" type="sibTrans" cxnId="{35ED8C09-2769-4E5D-BEC6-D7F87EBC6F97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4757D0FF-9994-4FEA-A992-1E7AA233D87C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УУД</a:t>
          </a:r>
          <a:endParaRPr lang="ru-RU" dirty="0">
            <a:solidFill>
              <a:srgbClr val="FF0000"/>
            </a:solidFill>
          </a:endParaRPr>
        </a:p>
      </dgm:t>
    </dgm:pt>
    <dgm:pt modelId="{C5AC5A78-9A95-4C23-A3A8-F803D328713C}" type="parTrans" cxnId="{B6800966-0F90-4AF0-B21D-2E70173A3E08}">
      <dgm:prSet/>
      <dgm:spPr/>
      <dgm:t>
        <a:bodyPr/>
        <a:lstStyle/>
        <a:p>
          <a:endParaRPr lang="ru-RU"/>
        </a:p>
      </dgm:t>
    </dgm:pt>
    <dgm:pt modelId="{72FC75C0-35B3-45DF-B9E6-2040FA319F7F}" type="sibTrans" cxnId="{B6800966-0F90-4AF0-B21D-2E70173A3E08}">
      <dgm:prSet/>
      <dgm:spPr/>
      <dgm:t>
        <a:bodyPr/>
        <a:lstStyle/>
        <a:p>
          <a:endParaRPr lang="ru-RU"/>
        </a:p>
      </dgm:t>
    </dgm:pt>
    <dgm:pt modelId="{7B37B772-3803-4726-9009-19E52D54C990}" type="pres">
      <dgm:prSet presAssocID="{1DC29E4B-2E80-4EB5-BFA2-7DF799AEBCDE}" presName="Name0" presStyleCnt="0">
        <dgm:presLayoutVars>
          <dgm:dir/>
          <dgm:resizeHandles val="exact"/>
        </dgm:presLayoutVars>
      </dgm:prSet>
      <dgm:spPr/>
    </dgm:pt>
    <dgm:pt modelId="{2600A364-747D-4385-88AE-398019124722}" type="pres">
      <dgm:prSet presAssocID="{1DC29E4B-2E80-4EB5-BFA2-7DF799AEBCDE}" presName="vNodes" presStyleCnt="0"/>
      <dgm:spPr/>
    </dgm:pt>
    <dgm:pt modelId="{DA6567CA-56C7-4087-A3E6-98FC16B360D9}" type="pres">
      <dgm:prSet presAssocID="{AE183955-D744-4C33-AFD5-09380E087DC8}" presName="node" presStyleLbl="node1" presStyleIdx="0" presStyleCnt="3" custScaleX="1404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4156C-A159-4D65-BE30-D8FC1711EB10}" type="pres">
      <dgm:prSet presAssocID="{F63EACA0-E990-4EFA-82E3-A559A6D40E07}" presName="spacerT" presStyleCnt="0"/>
      <dgm:spPr/>
    </dgm:pt>
    <dgm:pt modelId="{15152F56-52A4-45B8-8FF2-38084F0C1BA1}" type="pres">
      <dgm:prSet presAssocID="{F63EACA0-E990-4EFA-82E3-A559A6D40E0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A507D61-23D0-410E-9CA6-F00F5C826FE4}" type="pres">
      <dgm:prSet presAssocID="{F63EACA0-E990-4EFA-82E3-A559A6D40E07}" presName="spacerB" presStyleCnt="0"/>
      <dgm:spPr/>
    </dgm:pt>
    <dgm:pt modelId="{C2010742-DB9F-44FE-AE2A-6333D69A7080}" type="pres">
      <dgm:prSet presAssocID="{55300210-1217-49A3-AAC8-BC9488979E4E}" presName="node" presStyleLbl="node1" presStyleIdx="1" presStyleCnt="3" custScaleX="157326" custScaleY="108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EDF2C-90F9-418C-9850-2A208A8DA636}" type="pres">
      <dgm:prSet presAssocID="{1DC29E4B-2E80-4EB5-BFA2-7DF799AEBCDE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D6A42BD8-DF5D-4B20-BDD2-F5F437230DB3}" type="pres">
      <dgm:prSet presAssocID="{1DC29E4B-2E80-4EB5-BFA2-7DF799AEBCDE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DA13A05-65EE-481E-A4B4-E24DBAE2DF87}" type="pres">
      <dgm:prSet presAssocID="{1DC29E4B-2E80-4EB5-BFA2-7DF799AEBCDE}" presName="lastNode" presStyleLbl="node1" presStyleIdx="2" presStyleCnt="3" custScaleX="72727" custScaleY="65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3F3C0E-93AB-4219-9358-CA680A143F46}" type="presOf" srcId="{3B430ADF-1686-416F-BF28-3168A409297E}" destId="{7E4EDF2C-90F9-418C-9850-2A208A8DA636}" srcOrd="0" destOrd="0" presId="urn:microsoft.com/office/officeart/2005/8/layout/equation2"/>
    <dgm:cxn modelId="{5CC5458A-26F1-44D7-8CF9-141F76D8A5CA}" type="presOf" srcId="{AE183955-D744-4C33-AFD5-09380E087DC8}" destId="{DA6567CA-56C7-4087-A3E6-98FC16B360D9}" srcOrd="0" destOrd="0" presId="urn:microsoft.com/office/officeart/2005/8/layout/equation2"/>
    <dgm:cxn modelId="{A28B2B8B-3FB7-43DE-B3BF-C8E841C9FE7E}" type="presOf" srcId="{F63EACA0-E990-4EFA-82E3-A559A6D40E07}" destId="{15152F56-52A4-45B8-8FF2-38084F0C1BA1}" srcOrd="0" destOrd="0" presId="urn:microsoft.com/office/officeart/2005/8/layout/equation2"/>
    <dgm:cxn modelId="{1ADC7213-6018-4CA2-94A6-B7FA53A2DFD2}" type="presOf" srcId="{1DC29E4B-2E80-4EB5-BFA2-7DF799AEBCDE}" destId="{7B37B772-3803-4726-9009-19E52D54C990}" srcOrd="0" destOrd="0" presId="urn:microsoft.com/office/officeart/2005/8/layout/equation2"/>
    <dgm:cxn modelId="{B6800966-0F90-4AF0-B21D-2E70173A3E08}" srcId="{1DC29E4B-2E80-4EB5-BFA2-7DF799AEBCDE}" destId="{4757D0FF-9994-4FEA-A992-1E7AA233D87C}" srcOrd="2" destOrd="0" parTransId="{C5AC5A78-9A95-4C23-A3A8-F803D328713C}" sibTransId="{72FC75C0-35B3-45DF-B9E6-2040FA319F7F}"/>
    <dgm:cxn modelId="{80749A86-753C-42C6-B4D5-A21E814EAAE0}" type="presOf" srcId="{3B430ADF-1686-416F-BF28-3168A409297E}" destId="{D6A42BD8-DF5D-4B20-BDD2-F5F437230DB3}" srcOrd="1" destOrd="0" presId="urn:microsoft.com/office/officeart/2005/8/layout/equation2"/>
    <dgm:cxn modelId="{35ED8C09-2769-4E5D-BEC6-D7F87EBC6F97}" srcId="{1DC29E4B-2E80-4EB5-BFA2-7DF799AEBCDE}" destId="{55300210-1217-49A3-AAC8-BC9488979E4E}" srcOrd="1" destOrd="0" parTransId="{B5464EF5-E224-46AF-80E8-39E8D0F5D60E}" sibTransId="{3B430ADF-1686-416F-BF28-3168A409297E}"/>
    <dgm:cxn modelId="{A64B9BBE-B62F-4F0D-BFF8-F8F8DAC8433D}" srcId="{1DC29E4B-2E80-4EB5-BFA2-7DF799AEBCDE}" destId="{AE183955-D744-4C33-AFD5-09380E087DC8}" srcOrd="0" destOrd="0" parTransId="{201EDF2F-B6FD-4309-BFF1-ECFC561AC6BF}" sibTransId="{F63EACA0-E990-4EFA-82E3-A559A6D40E07}"/>
    <dgm:cxn modelId="{03655EEF-EFE0-4C10-8ABF-53A1580DA80C}" type="presOf" srcId="{55300210-1217-49A3-AAC8-BC9488979E4E}" destId="{C2010742-DB9F-44FE-AE2A-6333D69A7080}" srcOrd="0" destOrd="0" presId="urn:microsoft.com/office/officeart/2005/8/layout/equation2"/>
    <dgm:cxn modelId="{125438DC-27BA-4255-9437-16F6C4290CE7}" type="presOf" srcId="{4757D0FF-9994-4FEA-A992-1E7AA233D87C}" destId="{6DA13A05-65EE-481E-A4B4-E24DBAE2DF87}" srcOrd="0" destOrd="0" presId="urn:microsoft.com/office/officeart/2005/8/layout/equation2"/>
    <dgm:cxn modelId="{2942B0C0-FFAF-490B-BF80-3D107BF795D1}" type="presParOf" srcId="{7B37B772-3803-4726-9009-19E52D54C990}" destId="{2600A364-747D-4385-88AE-398019124722}" srcOrd="0" destOrd="0" presId="urn:microsoft.com/office/officeart/2005/8/layout/equation2"/>
    <dgm:cxn modelId="{E1350687-76DE-4E29-B6C9-077448AC5D5A}" type="presParOf" srcId="{2600A364-747D-4385-88AE-398019124722}" destId="{DA6567CA-56C7-4087-A3E6-98FC16B360D9}" srcOrd="0" destOrd="0" presId="urn:microsoft.com/office/officeart/2005/8/layout/equation2"/>
    <dgm:cxn modelId="{C4A3FF41-CDDA-494F-83BB-138A1F4CEB69}" type="presParOf" srcId="{2600A364-747D-4385-88AE-398019124722}" destId="{C3A4156C-A159-4D65-BE30-D8FC1711EB10}" srcOrd="1" destOrd="0" presId="urn:microsoft.com/office/officeart/2005/8/layout/equation2"/>
    <dgm:cxn modelId="{98FBC482-CC3B-476E-8B9E-316BE4C55672}" type="presParOf" srcId="{2600A364-747D-4385-88AE-398019124722}" destId="{15152F56-52A4-45B8-8FF2-38084F0C1BA1}" srcOrd="2" destOrd="0" presId="urn:microsoft.com/office/officeart/2005/8/layout/equation2"/>
    <dgm:cxn modelId="{CF032442-A10F-4575-9182-3DDF83035917}" type="presParOf" srcId="{2600A364-747D-4385-88AE-398019124722}" destId="{9A507D61-23D0-410E-9CA6-F00F5C826FE4}" srcOrd="3" destOrd="0" presId="urn:microsoft.com/office/officeart/2005/8/layout/equation2"/>
    <dgm:cxn modelId="{B3271DBF-1FA4-486E-B70D-E814DF447DAF}" type="presParOf" srcId="{2600A364-747D-4385-88AE-398019124722}" destId="{C2010742-DB9F-44FE-AE2A-6333D69A7080}" srcOrd="4" destOrd="0" presId="urn:microsoft.com/office/officeart/2005/8/layout/equation2"/>
    <dgm:cxn modelId="{9D355B3C-3D2A-4899-9E9A-F51AEA9C19AD}" type="presParOf" srcId="{7B37B772-3803-4726-9009-19E52D54C990}" destId="{7E4EDF2C-90F9-418C-9850-2A208A8DA636}" srcOrd="1" destOrd="0" presId="urn:microsoft.com/office/officeart/2005/8/layout/equation2"/>
    <dgm:cxn modelId="{D414F354-E6F9-4BBA-97B2-09E32E7DF06A}" type="presParOf" srcId="{7E4EDF2C-90F9-418C-9850-2A208A8DA636}" destId="{D6A42BD8-DF5D-4B20-BDD2-F5F437230DB3}" srcOrd="0" destOrd="0" presId="urn:microsoft.com/office/officeart/2005/8/layout/equation2"/>
    <dgm:cxn modelId="{EAB64238-0911-49F1-96A7-0B0369F71C7E}" type="presParOf" srcId="{7B37B772-3803-4726-9009-19E52D54C990}" destId="{6DA13A05-65EE-481E-A4B4-E24DBAE2DF87}" srcOrd="2" destOrd="0" presId="urn:microsoft.com/office/officeart/2005/8/layout/equation2"/>
  </dgm:cxnLst>
  <dgm:bg/>
  <dgm:whole/>
  <dgm:extLst>
    <a:ext uri="http://schemas.microsoft.com/office/drawing/2008/diagram"/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FFCE13-5470-4BA4-9B8D-72DF21E50964}" type="doc">
      <dgm:prSet loTypeId="urn:microsoft.com/office/officeart/2005/8/layout/chevron1" loCatId="process" qsTypeId="urn:microsoft.com/office/officeart/2005/8/quickstyle/3d1" qsCatId="3D" csTypeId="urn:microsoft.com/office/officeart/2005/8/colors/accent1_2" csCatId="accent1" phldr="1"/>
      <dgm:spPr/>
    </dgm:pt>
    <dgm:pt modelId="{459BC988-0653-4041-A980-E82EB35BD43D}">
      <dgm:prSet phldrT="[Текст]"/>
      <dgm:spPr/>
      <dgm:t>
        <a:bodyPr/>
        <a:lstStyle/>
        <a:p>
          <a:r>
            <a:rPr lang="ru-RU" dirty="0" smtClean="0"/>
            <a:t>учебные предметы </a:t>
          </a:r>
          <a:endParaRPr lang="ru-RU" dirty="0"/>
        </a:p>
      </dgm:t>
    </dgm:pt>
    <dgm:pt modelId="{263108CB-7857-4E21-85E0-885DE9B64EDD}" type="parTrans" cxnId="{7803AD70-D6CC-44B6-9C54-7046D75CB33A}">
      <dgm:prSet/>
      <dgm:spPr/>
      <dgm:t>
        <a:bodyPr/>
        <a:lstStyle/>
        <a:p>
          <a:endParaRPr lang="ru-RU"/>
        </a:p>
      </dgm:t>
    </dgm:pt>
    <dgm:pt modelId="{CA0CAD75-73AD-405F-8067-8197DB7C580D}" type="sibTrans" cxnId="{7803AD70-D6CC-44B6-9C54-7046D75CB33A}">
      <dgm:prSet/>
      <dgm:spPr/>
      <dgm:t>
        <a:bodyPr/>
        <a:lstStyle/>
        <a:p>
          <a:endParaRPr lang="ru-RU"/>
        </a:p>
      </dgm:t>
    </dgm:pt>
    <dgm:pt modelId="{3A8DAB28-F728-4690-B1F9-B659029181B9}">
      <dgm:prSet phldrT="[Текст]"/>
      <dgm:spPr/>
      <dgm:t>
        <a:bodyPr/>
        <a:lstStyle/>
        <a:p>
          <a:r>
            <a:rPr lang="ru-RU" dirty="0" smtClean="0"/>
            <a:t>зона ближайшего развития УУД </a:t>
          </a:r>
          <a:endParaRPr lang="ru-RU" dirty="0"/>
        </a:p>
      </dgm:t>
    </dgm:pt>
    <dgm:pt modelId="{DEE49EFA-ABDB-426A-A972-F80B505F5356}" type="parTrans" cxnId="{D63912F1-0C61-4858-AA39-3EB7F3E90CDE}">
      <dgm:prSet/>
      <dgm:spPr/>
      <dgm:t>
        <a:bodyPr/>
        <a:lstStyle/>
        <a:p>
          <a:endParaRPr lang="ru-RU"/>
        </a:p>
      </dgm:t>
    </dgm:pt>
    <dgm:pt modelId="{ABC688D8-17AA-4C6B-BE5D-A1CFBE8C5465}" type="sibTrans" cxnId="{D63912F1-0C61-4858-AA39-3EB7F3E90CDE}">
      <dgm:prSet/>
      <dgm:spPr/>
      <dgm:t>
        <a:bodyPr/>
        <a:lstStyle/>
        <a:p>
          <a:endParaRPr lang="ru-RU"/>
        </a:p>
      </dgm:t>
    </dgm:pt>
    <dgm:pt modelId="{0AAD21E6-6B11-4285-8506-8C474FB4E9C3}">
      <dgm:prSet phldrT="[Текст]"/>
      <dgm:spPr/>
      <dgm:t>
        <a:bodyPr/>
        <a:lstStyle/>
        <a:p>
          <a:r>
            <a:rPr lang="ru-RU" dirty="0" smtClean="0"/>
            <a:t>различный развивающий эффект</a:t>
          </a:r>
          <a:endParaRPr lang="ru-RU" dirty="0"/>
        </a:p>
      </dgm:t>
    </dgm:pt>
    <dgm:pt modelId="{79D1CDE4-FAA0-4E5C-A7FD-09E55E334203}" type="parTrans" cxnId="{7811A0FE-3D5A-454B-AA43-75F7F75F1680}">
      <dgm:prSet/>
      <dgm:spPr/>
      <dgm:t>
        <a:bodyPr/>
        <a:lstStyle/>
        <a:p>
          <a:endParaRPr lang="ru-RU"/>
        </a:p>
      </dgm:t>
    </dgm:pt>
    <dgm:pt modelId="{38A6D007-56B0-40B6-AEEB-3A8A854FE622}" type="sibTrans" cxnId="{7811A0FE-3D5A-454B-AA43-75F7F75F1680}">
      <dgm:prSet/>
      <dgm:spPr/>
      <dgm:t>
        <a:bodyPr/>
        <a:lstStyle/>
        <a:p>
          <a:endParaRPr lang="ru-RU"/>
        </a:p>
      </dgm:t>
    </dgm:pt>
    <dgm:pt modelId="{4EB3C023-B1D9-4D49-979F-3DDDABCABC2F}" type="pres">
      <dgm:prSet presAssocID="{D9FFCE13-5470-4BA4-9B8D-72DF21E50964}" presName="Name0" presStyleCnt="0">
        <dgm:presLayoutVars>
          <dgm:dir/>
          <dgm:animLvl val="lvl"/>
          <dgm:resizeHandles val="exact"/>
        </dgm:presLayoutVars>
      </dgm:prSet>
      <dgm:spPr/>
    </dgm:pt>
    <dgm:pt modelId="{3C108D77-2BAC-4ACB-8B59-7F5BA247F334}" type="pres">
      <dgm:prSet presAssocID="{459BC988-0653-4041-A980-E82EB35BD43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8323C-282F-4058-B5A1-14DFDF1CBA48}" type="pres">
      <dgm:prSet presAssocID="{CA0CAD75-73AD-405F-8067-8197DB7C580D}" presName="parTxOnlySpace" presStyleCnt="0"/>
      <dgm:spPr/>
    </dgm:pt>
    <dgm:pt modelId="{FF52E986-5D8D-43C5-912E-A5B02DD184A2}" type="pres">
      <dgm:prSet presAssocID="{3A8DAB28-F728-4690-B1F9-B659029181B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4EE0BF-7070-4866-A0C5-C67408A4FE7F}" type="pres">
      <dgm:prSet presAssocID="{ABC688D8-17AA-4C6B-BE5D-A1CFBE8C5465}" presName="parTxOnlySpace" presStyleCnt="0"/>
      <dgm:spPr/>
    </dgm:pt>
    <dgm:pt modelId="{F04B0385-17EE-471C-9762-6D8AD17592E8}" type="pres">
      <dgm:prSet presAssocID="{0AAD21E6-6B11-4285-8506-8C474FB4E9C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D33B5F-C6A7-486E-8DFD-343C80C2218C}" type="presOf" srcId="{459BC988-0653-4041-A980-E82EB35BD43D}" destId="{3C108D77-2BAC-4ACB-8B59-7F5BA247F334}" srcOrd="0" destOrd="0" presId="urn:microsoft.com/office/officeart/2005/8/layout/chevron1"/>
    <dgm:cxn modelId="{8ABB7D80-BA20-499E-809E-F85AC6C810C9}" type="presOf" srcId="{D9FFCE13-5470-4BA4-9B8D-72DF21E50964}" destId="{4EB3C023-B1D9-4D49-979F-3DDDABCABC2F}" srcOrd="0" destOrd="0" presId="urn:microsoft.com/office/officeart/2005/8/layout/chevron1"/>
    <dgm:cxn modelId="{D63912F1-0C61-4858-AA39-3EB7F3E90CDE}" srcId="{D9FFCE13-5470-4BA4-9B8D-72DF21E50964}" destId="{3A8DAB28-F728-4690-B1F9-B659029181B9}" srcOrd="1" destOrd="0" parTransId="{DEE49EFA-ABDB-426A-A972-F80B505F5356}" sibTransId="{ABC688D8-17AA-4C6B-BE5D-A1CFBE8C5465}"/>
    <dgm:cxn modelId="{7811A0FE-3D5A-454B-AA43-75F7F75F1680}" srcId="{D9FFCE13-5470-4BA4-9B8D-72DF21E50964}" destId="{0AAD21E6-6B11-4285-8506-8C474FB4E9C3}" srcOrd="2" destOrd="0" parTransId="{79D1CDE4-FAA0-4E5C-A7FD-09E55E334203}" sibTransId="{38A6D007-56B0-40B6-AEEB-3A8A854FE622}"/>
    <dgm:cxn modelId="{7803AD70-D6CC-44B6-9C54-7046D75CB33A}" srcId="{D9FFCE13-5470-4BA4-9B8D-72DF21E50964}" destId="{459BC988-0653-4041-A980-E82EB35BD43D}" srcOrd="0" destOrd="0" parTransId="{263108CB-7857-4E21-85E0-885DE9B64EDD}" sibTransId="{CA0CAD75-73AD-405F-8067-8197DB7C580D}"/>
    <dgm:cxn modelId="{A75144B9-47E1-464C-AAE3-9BF35F92FE53}" type="presOf" srcId="{3A8DAB28-F728-4690-B1F9-B659029181B9}" destId="{FF52E986-5D8D-43C5-912E-A5B02DD184A2}" srcOrd="0" destOrd="0" presId="urn:microsoft.com/office/officeart/2005/8/layout/chevron1"/>
    <dgm:cxn modelId="{F59F6963-DFD1-40A8-AF53-BCEF33B801C0}" type="presOf" srcId="{0AAD21E6-6B11-4285-8506-8C474FB4E9C3}" destId="{F04B0385-17EE-471C-9762-6D8AD17592E8}" srcOrd="0" destOrd="0" presId="urn:microsoft.com/office/officeart/2005/8/layout/chevron1"/>
    <dgm:cxn modelId="{19A7F269-2CDD-49E2-BF6E-53058A46D99D}" type="presParOf" srcId="{4EB3C023-B1D9-4D49-979F-3DDDABCABC2F}" destId="{3C108D77-2BAC-4ACB-8B59-7F5BA247F334}" srcOrd="0" destOrd="0" presId="urn:microsoft.com/office/officeart/2005/8/layout/chevron1"/>
    <dgm:cxn modelId="{86A6AC5A-65F4-4D05-98D5-E7702CE52810}" type="presParOf" srcId="{4EB3C023-B1D9-4D49-979F-3DDDABCABC2F}" destId="{57F8323C-282F-4058-B5A1-14DFDF1CBA48}" srcOrd="1" destOrd="0" presId="urn:microsoft.com/office/officeart/2005/8/layout/chevron1"/>
    <dgm:cxn modelId="{5C14395E-0757-4799-9431-C2B712F86EF5}" type="presParOf" srcId="{4EB3C023-B1D9-4D49-979F-3DDDABCABC2F}" destId="{FF52E986-5D8D-43C5-912E-A5B02DD184A2}" srcOrd="2" destOrd="0" presId="urn:microsoft.com/office/officeart/2005/8/layout/chevron1"/>
    <dgm:cxn modelId="{415528A3-5226-4682-9ED8-402FF6789220}" type="presParOf" srcId="{4EB3C023-B1D9-4D49-979F-3DDDABCABC2F}" destId="{924EE0BF-7070-4866-A0C5-C67408A4FE7F}" srcOrd="3" destOrd="0" presId="urn:microsoft.com/office/officeart/2005/8/layout/chevron1"/>
    <dgm:cxn modelId="{DE102E84-60D5-420B-993A-15F634D69108}" type="presParOf" srcId="{4EB3C023-B1D9-4D49-979F-3DDDABCABC2F}" destId="{F04B0385-17EE-471C-9762-6D8AD17592E8}" srcOrd="4" destOrd="0" presId="urn:microsoft.com/office/officeart/2005/8/layout/chevron1"/>
  </dgm:cxnLst>
  <dgm:bg/>
  <dgm:whole/>
  <dgm:extLst>
    <a:ext uri="http://schemas.microsoft.com/office/drawing/2008/diagram"/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A7585DE-4DD0-46C3-B2D7-E15FA2EB494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F560C2-587C-45E3-86BF-C8C3E1A75C24}">
      <dgm:prSet phldrT="[Текст]" custT="1"/>
      <dgm:spPr/>
      <dgm:t>
        <a:bodyPr/>
        <a:lstStyle/>
        <a:p>
          <a:r>
            <a:rPr lang="ru-RU" sz="2400" b="1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</a:rPr>
            <a:t>условия повышения развивающего потенциала образовательных программ</a:t>
          </a:r>
          <a:endParaRPr lang="ru-RU" sz="2400" b="1" dirty="0">
            <a:ln>
              <a:solidFill>
                <a:srgbClr val="FF0000"/>
              </a:solidFill>
            </a:ln>
            <a:solidFill>
              <a:srgbClr val="FFFF00"/>
            </a:solidFill>
          </a:endParaRPr>
        </a:p>
      </dgm:t>
    </dgm:pt>
    <dgm:pt modelId="{539C7D11-B0C9-4AD6-B1AF-20ECFCC7D29D}" type="parTrans" cxnId="{9E99CF6B-2FFA-446E-BA07-EF5033DF9232}">
      <dgm:prSet/>
      <dgm:spPr/>
      <dgm:t>
        <a:bodyPr/>
        <a:lstStyle/>
        <a:p>
          <a:endParaRPr lang="ru-RU"/>
        </a:p>
      </dgm:t>
    </dgm:pt>
    <dgm:pt modelId="{0B49EA6E-C7E2-461A-9E34-BE0E03143416}" type="sibTrans" cxnId="{9E99CF6B-2FFA-446E-BA07-EF5033DF9232}">
      <dgm:prSet/>
      <dgm:spPr/>
      <dgm:t>
        <a:bodyPr/>
        <a:lstStyle/>
        <a:p>
          <a:endParaRPr lang="ru-RU"/>
        </a:p>
      </dgm:t>
    </dgm:pt>
    <dgm:pt modelId="{D2297F7D-74AD-4FB4-99E9-F9B9A61C41EB}">
      <dgm:prSet phldrT="[Текст]" custT="1"/>
      <dgm:spPr/>
      <dgm:t>
        <a:bodyPr/>
        <a:lstStyle/>
        <a:p>
          <a:r>
            <a:rPr lang="ru-RU" sz="1800" dirty="0" smtClean="0"/>
            <a:t>Организация учебного сотрудничества и совместной учебной деятельности</a:t>
          </a:r>
          <a:endParaRPr lang="ru-RU" sz="1800" dirty="0"/>
        </a:p>
      </dgm:t>
    </dgm:pt>
    <dgm:pt modelId="{E6216C48-C4FF-4BCB-BE2E-AED07BB88427}" type="parTrans" cxnId="{E0339A20-9DB0-48D0-9B7F-A8A4589DFCA4}">
      <dgm:prSet/>
      <dgm:spPr/>
      <dgm:t>
        <a:bodyPr/>
        <a:lstStyle/>
        <a:p>
          <a:endParaRPr lang="ru-RU"/>
        </a:p>
      </dgm:t>
    </dgm:pt>
    <dgm:pt modelId="{EC903D6E-24CC-4F08-9B74-B50E0D18A4C6}" type="sibTrans" cxnId="{E0339A20-9DB0-48D0-9B7F-A8A4589DFCA4}">
      <dgm:prSet/>
      <dgm:spPr/>
      <dgm:t>
        <a:bodyPr/>
        <a:lstStyle/>
        <a:p>
          <a:endParaRPr lang="ru-RU"/>
        </a:p>
      </dgm:t>
    </dgm:pt>
    <dgm:pt modelId="{63E307C7-077B-4D3D-89EC-5D18203B9E88}">
      <dgm:prSet phldrT="[Текст]"/>
      <dgm:spPr/>
      <dgm:t>
        <a:bodyPr/>
        <a:lstStyle/>
        <a:p>
          <a:r>
            <a:rPr lang="ru-RU" dirty="0" smtClean="0"/>
            <a:t>использование проектных форм и совместно-продуктивной деятельности</a:t>
          </a:r>
          <a:endParaRPr lang="ru-RU" dirty="0"/>
        </a:p>
      </dgm:t>
    </dgm:pt>
    <dgm:pt modelId="{772016CE-1832-4B7D-B2ED-2837D60F500F}" type="parTrans" cxnId="{EC59FED1-91C6-495F-83F5-ED8160D5002B}">
      <dgm:prSet/>
      <dgm:spPr/>
      <dgm:t>
        <a:bodyPr/>
        <a:lstStyle/>
        <a:p>
          <a:endParaRPr lang="ru-RU"/>
        </a:p>
      </dgm:t>
    </dgm:pt>
    <dgm:pt modelId="{07242303-8D76-411A-92C5-F0FC5FB231A1}" type="sibTrans" cxnId="{EC59FED1-91C6-495F-83F5-ED8160D5002B}">
      <dgm:prSet/>
      <dgm:spPr/>
      <dgm:t>
        <a:bodyPr/>
        <a:lstStyle/>
        <a:p>
          <a:endParaRPr lang="ru-RU"/>
        </a:p>
      </dgm:t>
    </dgm:pt>
    <dgm:pt modelId="{ED11AD5D-ABE9-471E-9EFC-D225B524410D}">
      <dgm:prSet phldrT="[Текст]"/>
      <dgm:spPr/>
      <dgm:t>
        <a:bodyPr/>
        <a:lstStyle/>
        <a:p>
          <a:r>
            <a:rPr lang="ru-RU" dirty="0" err="1" smtClean="0"/>
            <a:t>межвозрастное</a:t>
          </a:r>
          <a:r>
            <a:rPr lang="ru-RU" dirty="0" smtClean="0"/>
            <a:t> взаимодействие </a:t>
          </a:r>
          <a:endParaRPr lang="ru-RU" dirty="0"/>
        </a:p>
      </dgm:t>
    </dgm:pt>
    <dgm:pt modelId="{F1E8567B-8FCB-4C7A-A728-B666D59F365A}" type="parTrans" cxnId="{1E96C213-BB2E-4A42-A7B7-82D809468549}">
      <dgm:prSet/>
      <dgm:spPr/>
      <dgm:t>
        <a:bodyPr/>
        <a:lstStyle/>
        <a:p>
          <a:endParaRPr lang="ru-RU"/>
        </a:p>
      </dgm:t>
    </dgm:pt>
    <dgm:pt modelId="{73064CDB-B0AB-4E3A-82DB-0BAAC3D591A6}" type="sibTrans" cxnId="{1E96C213-BB2E-4A42-A7B7-82D809468549}">
      <dgm:prSet/>
      <dgm:spPr/>
      <dgm:t>
        <a:bodyPr/>
        <a:lstStyle/>
        <a:p>
          <a:endParaRPr lang="ru-RU"/>
        </a:p>
      </dgm:t>
    </dgm:pt>
    <dgm:pt modelId="{1EF68990-4C37-42F4-A6C4-49B04EC1FC2D}" type="pres">
      <dgm:prSet presAssocID="{8A7585DE-4DD0-46C3-B2D7-E15FA2EB4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BDFE08-C854-4797-A7B3-B596B8C45602}" type="pres">
      <dgm:prSet presAssocID="{55F560C2-587C-45E3-86BF-C8C3E1A75C24}" presName="centerShape" presStyleLbl="node0" presStyleIdx="0" presStyleCnt="1" custScaleX="149865" custScaleY="132549"/>
      <dgm:spPr/>
      <dgm:t>
        <a:bodyPr/>
        <a:lstStyle/>
        <a:p>
          <a:endParaRPr lang="ru-RU"/>
        </a:p>
      </dgm:t>
    </dgm:pt>
    <dgm:pt modelId="{BC07EA8E-C5C1-444E-BD6C-487D250D0D89}" type="pres">
      <dgm:prSet presAssocID="{E6216C48-C4FF-4BCB-BE2E-AED07BB88427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79E02A9-94E0-425F-B338-A1C580B34CEB}" type="pres">
      <dgm:prSet presAssocID="{D2297F7D-74AD-4FB4-99E9-F9B9A61C41EB}" presName="node" presStyleLbl="node1" presStyleIdx="0" presStyleCnt="3" custRadScaleRad="119060" custRadScaleInc="-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B21B4-4529-49D3-948E-5B899F125248}" type="pres">
      <dgm:prSet presAssocID="{772016CE-1832-4B7D-B2ED-2837D60F500F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572FA3FE-D9C6-42D1-BE96-56E79E3BF19A}" type="pres">
      <dgm:prSet presAssocID="{63E307C7-077B-4D3D-89EC-5D18203B9E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515D4-67E8-444B-B71B-633452FE1033}" type="pres">
      <dgm:prSet presAssocID="{F1E8567B-8FCB-4C7A-A728-B666D59F365A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747F9306-6E97-4E1D-8D9A-57D2B6435F70}" type="pres">
      <dgm:prSet presAssocID="{ED11AD5D-ABE9-471E-9EFC-D225B524410D}" presName="node" presStyleLbl="node1" presStyleIdx="2" presStyleCnt="3" custRadScaleRad="121653" custRadScaleInc="69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99CF6B-2FFA-446E-BA07-EF5033DF9232}" srcId="{8A7585DE-4DD0-46C3-B2D7-E15FA2EB4948}" destId="{55F560C2-587C-45E3-86BF-C8C3E1A75C24}" srcOrd="0" destOrd="0" parTransId="{539C7D11-B0C9-4AD6-B1AF-20ECFCC7D29D}" sibTransId="{0B49EA6E-C7E2-461A-9E34-BE0E03143416}"/>
    <dgm:cxn modelId="{1E96C213-BB2E-4A42-A7B7-82D809468549}" srcId="{55F560C2-587C-45E3-86BF-C8C3E1A75C24}" destId="{ED11AD5D-ABE9-471E-9EFC-D225B524410D}" srcOrd="2" destOrd="0" parTransId="{F1E8567B-8FCB-4C7A-A728-B666D59F365A}" sibTransId="{73064CDB-B0AB-4E3A-82DB-0BAAC3D591A6}"/>
    <dgm:cxn modelId="{EC59FED1-91C6-495F-83F5-ED8160D5002B}" srcId="{55F560C2-587C-45E3-86BF-C8C3E1A75C24}" destId="{63E307C7-077B-4D3D-89EC-5D18203B9E88}" srcOrd="1" destOrd="0" parTransId="{772016CE-1832-4B7D-B2ED-2837D60F500F}" sibTransId="{07242303-8D76-411A-92C5-F0FC5FB231A1}"/>
    <dgm:cxn modelId="{631FCB07-11D9-41A5-8903-9184EB794FA5}" type="presOf" srcId="{ED11AD5D-ABE9-471E-9EFC-D225B524410D}" destId="{747F9306-6E97-4E1D-8D9A-57D2B6435F70}" srcOrd="0" destOrd="0" presId="urn:microsoft.com/office/officeart/2005/8/layout/radial4"/>
    <dgm:cxn modelId="{5F3D321F-2085-40F3-B174-DB1F3E7DA3EE}" type="presOf" srcId="{55F560C2-587C-45E3-86BF-C8C3E1A75C24}" destId="{CCBDFE08-C854-4797-A7B3-B596B8C45602}" srcOrd="0" destOrd="0" presId="urn:microsoft.com/office/officeart/2005/8/layout/radial4"/>
    <dgm:cxn modelId="{1213E039-7259-457E-A41E-A43B0274F8A4}" type="presOf" srcId="{D2297F7D-74AD-4FB4-99E9-F9B9A61C41EB}" destId="{F79E02A9-94E0-425F-B338-A1C580B34CEB}" srcOrd="0" destOrd="0" presId="urn:microsoft.com/office/officeart/2005/8/layout/radial4"/>
    <dgm:cxn modelId="{9B3972D5-FE6E-4C4E-97FF-CFFE0C36E793}" type="presOf" srcId="{E6216C48-C4FF-4BCB-BE2E-AED07BB88427}" destId="{BC07EA8E-C5C1-444E-BD6C-487D250D0D89}" srcOrd="0" destOrd="0" presId="urn:microsoft.com/office/officeart/2005/8/layout/radial4"/>
    <dgm:cxn modelId="{E0339A20-9DB0-48D0-9B7F-A8A4589DFCA4}" srcId="{55F560C2-587C-45E3-86BF-C8C3E1A75C24}" destId="{D2297F7D-74AD-4FB4-99E9-F9B9A61C41EB}" srcOrd="0" destOrd="0" parTransId="{E6216C48-C4FF-4BCB-BE2E-AED07BB88427}" sibTransId="{EC903D6E-24CC-4F08-9B74-B50E0D18A4C6}"/>
    <dgm:cxn modelId="{A71616B5-B2E3-404C-96A0-9C5B52D9137C}" type="presOf" srcId="{772016CE-1832-4B7D-B2ED-2837D60F500F}" destId="{DE2B21B4-4529-49D3-948E-5B899F125248}" srcOrd="0" destOrd="0" presId="urn:microsoft.com/office/officeart/2005/8/layout/radial4"/>
    <dgm:cxn modelId="{1EE5972E-F18C-4C6B-996B-5D913CF87B72}" type="presOf" srcId="{8A7585DE-4DD0-46C3-B2D7-E15FA2EB4948}" destId="{1EF68990-4C37-42F4-A6C4-49B04EC1FC2D}" srcOrd="0" destOrd="0" presId="urn:microsoft.com/office/officeart/2005/8/layout/radial4"/>
    <dgm:cxn modelId="{8BA48DCD-608A-4AD3-BF83-1C6B5B70A13B}" type="presOf" srcId="{63E307C7-077B-4D3D-89EC-5D18203B9E88}" destId="{572FA3FE-D9C6-42D1-BE96-56E79E3BF19A}" srcOrd="0" destOrd="0" presId="urn:microsoft.com/office/officeart/2005/8/layout/radial4"/>
    <dgm:cxn modelId="{8E8F2630-63E2-43EA-8766-D3A2385E9924}" type="presOf" srcId="{F1E8567B-8FCB-4C7A-A728-B666D59F365A}" destId="{148515D4-67E8-444B-B71B-633452FE1033}" srcOrd="0" destOrd="0" presId="urn:microsoft.com/office/officeart/2005/8/layout/radial4"/>
    <dgm:cxn modelId="{E1311833-B745-4112-B505-312F74501F70}" type="presParOf" srcId="{1EF68990-4C37-42F4-A6C4-49B04EC1FC2D}" destId="{CCBDFE08-C854-4797-A7B3-B596B8C45602}" srcOrd="0" destOrd="0" presId="urn:microsoft.com/office/officeart/2005/8/layout/radial4"/>
    <dgm:cxn modelId="{BDD051B3-9E7E-4D55-AAD6-8512E489561B}" type="presParOf" srcId="{1EF68990-4C37-42F4-A6C4-49B04EC1FC2D}" destId="{BC07EA8E-C5C1-444E-BD6C-487D250D0D89}" srcOrd="1" destOrd="0" presId="urn:microsoft.com/office/officeart/2005/8/layout/radial4"/>
    <dgm:cxn modelId="{3A9E39A1-5F54-416D-A17E-564EE85FF89A}" type="presParOf" srcId="{1EF68990-4C37-42F4-A6C4-49B04EC1FC2D}" destId="{F79E02A9-94E0-425F-B338-A1C580B34CEB}" srcOrd="2" destOrd="0" presId="urn:microsoft.com/office/officeart/2005/8/layout/radial4"/>
    <dgm:cxn modelId="{ACF2DD2A-4DC4-45F3-BD68-D83D77C85FCB}" type="presParOf" srcId="{1EF68990-4C37-42F4-A6C4-49B04EC1FC2D}" destId="{DE2B21B4-4529-49D3-948E-5B899F125248}" srcOrd="3" destOrd="0" presId="urn:microsoft.com/office/officeart/2005/8/layout/radial4"/>
    <dgm:cxn modelId="{04E89E90-462D-4606-99EC-23EDE0938741}" type="presParOf" srcId="{1EF68990-4C37-42F4-A6C4-49B04EC1FC2D}" destId="{572FA3FE-D9C6-42D1-BE96-56E79E3BF19A}" srcOrd="4" destOrd="0" presId="urn:microsoft.com/office/officeart/2005/8/layout/radial4"/>
    <dgm:cxn modelId="{354C957C-51F6-4C09-AB1F-65CE1CAF6146}" type="presParOf" srcId="{1EF68990-4C37-42F4-A6C4-49B04EC1FC2D}" destId="{148515D4-67E8-444B-B71B-633452FE1033}" srcOrd="5" destOrd="0" presId="urn:microsoft.com/office/officeart/2005/8/layout/radial4"/>
    <dgm:cxn modelId="{235B0CE5-92F4-4228-9900-1B8413EEF32A}" type="presParOf" srcId="{1EF68990-4C37-42F4-A6C4-49B04EC1FC2D}" destId="{747F9306-6E97-4E1D-8D9A-57D2B6435F70}" srcOrd="6" destOrd="0" presId="urn:microsoft.com/office/officeart/2005/8/layout/radial4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72E0-18C4-48B6-9CAE-92D51684F7D9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FE6D-201E-4AB9-9442-56B35A0907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6D61-BCDB-4AE0-A162-05B498B7CCFB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106B7-5764-4195-81A4-90A3A7A41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A5D7-88A5-489A-8877-7B104D0209F3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FC0DF-66D8-4B77-8333-F268C1FED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7A03-1284-4A0B-BF89-C61374121D93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36678-BCBC-4836-A41D-54A01D6944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57529-88EB-47B4-BF6E-3EB6B01DC80B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B289-8A75-4DDB-BE4E-8CDBD4B7F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FB459-6A9F-4325-8766-2E422DEB57D0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E1E83-E8F1-42D3-965A-EA4BF07E3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C8788-376A-40A8-A100-706213918F93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EA2D-FC03-4D8B-A107-6F9E818AA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EE6D8-AB3B-45D9-81FB-174A6B9C5742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B7BBD-011A-436D-8AE3-6557BA303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82499-C28C-49C0-8D20-E3E121E08A64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E3D7-2EA4-441F-9987-037004D29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225E-5955-4612-97CE-02AC2DC91C6B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AB56-BEA9-4088-B829-AFF5E34D6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947EE-EBE2-4EC8-A647-903895A4F53C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2A52D-6891-4388-8B4E-601C08F3C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910E63-707F-4B89-B733-F2C6FED0D0A3}" type="datetimeFigureOut">
              <a:rPr lang="ru-RU"/>
              <a:pPr>
                <a:defRPr/>
              </a:pPr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B1BBF5-3267-4F9B-ACAD-E3349F6C5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11" Type="http://schemas.openxmlformats.org/officeDocument/2006/relationships/diagramColors" Target="../diagrams/colors7.xml"/><Relationship Id="rId5" Type="http://schemas.openxmlformats.org/officeDocument/2006/relationships/diagramLayout" Target="../diagrams/layout6.xml"/><Relationship Id="rId10" Type="http://schemas.openxmlformats.org/officeDocument/2006/relationships/diagramQuickStyle" Target="../diagrams/quickStyle7.xml"/><Relationship Id="rId4" Type="http://schemas.openxmlformats.org/officeDocument/2006/relationships/diagramData" Target="../diagrams/data6.xml"/><Relationship Id="rId9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8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7861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14480" y="1357298"/>
            <a:ext cx="621507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indent="450850" algn="ctr">
              <a:defRPr/>
            </a:pPr>
            <a:r>
              <a:rPr lang="ru-RU" sz="4000" b="1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n-cs"/>
              </a:rPr>
              <a:t>Формирование ключевых компетенций в обновлённых стандартах начальной школы</a:t>
            </a:r>
            <a:r>
              <a:rPr lang="ru-RU" sz="4000" b="1" dirty="0">
                <a:latin typeface="Arial" pitchFamily="34" charset="0"/>
                <a:ea typeface="Times New Roman" pitchFamily="18" charset="0"/>
                <a:cs typeface="+mn-cs"/>
              </a:rPr>
              <a:t>.</a:t>
            </a:r>
            <a:endParaRPr lang="ru-RU" sz="4000" dirty="0">
              <a:latin typeface="Arial" pitchFamily="34" charset="0"/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29250" y="51435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Гладышева И.В.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5720" y="5488394"/>
            <a:ext cx="828680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.</a:t>
            </a:r>
            <a:endParaRPr lang="ru-RU" b="1" i="1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14282" y="1785926"/>
          <a:ext cx="8786874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1563" y="1643063"/>
            <a:ext cx="71437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Универсальные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 учебные действия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8625" y="2714625"/>
            <a:ext cx="1428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Личностные</a:t>
            </a:r>
          </a:p>
          <a:p>
            <a:pPr algn="ctr"/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УУД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8625" y="3571875"/>
            <a:ext cx="1571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Самоопределе-ние</a:t>
            </a:r>
          </a:p>
          <a:p>
            <a:pPr marL="0" lvl="1"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смыслообразование</a:t>
            </a:r>
          </a:p>
          <a:p>
            <a:pPr marL="0" lvl="1">
              <a:buFont typeface="Arial" charset="0"/>
              <a:buChar char="•"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нравственно-этическое оценивание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71750" y="2571750"/>
            <a:ext cx="178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регулятивные </a:t>
            </a:r>
          </a:p>
          <a:p>
            <a:pPr algn="ctr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УУД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0313" y="3643313"/>
            <a:ext cx="178593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планирование 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Прогнозирова-ние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контроль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оценка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14875" y="2571750"/>
            <a:ext cx="1928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познавательные  УУД</a:t>
            </a:r>
            <a:endParaRPr lang="ru-RU"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86313" y="3429000"/>
            <a:ext cx="1785937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общеучебные 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 знаково-символические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  логические</a:t>
            </a: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 действия поиска и постановки проблем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072313" y="257175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коммуникатив</a:t>
            </a: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ные  УУД</a:t>
            </a:r>
            <a:endParaRPr lang="ru-RU">
              <a:latin typeface="Calibri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072313" y="3357563"/>
            <a:ext cx="19288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планирование сотрудничества</a:t>
            </a:r>
          </a:p>
          <a:p>
            <a:pP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 постановка вопросов</a:t>
            </a:r>
          </a:p>
          <a:p>
            <a:pP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разрешение конфликтов</a:t>
            </a:r>
          </a:p>
          <a:p>
            <a:pP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 управление поведением партнера</a:t>
            </a:r>
          </a:p>
          <a:p>
            <a:pP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умение выражать свою позицию в соответствии с нормами родного языка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88" y="1928813"/>
            <a:ext cx="82867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928662" y="1397000"/>
          <a:ext cx="73581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282" y="928670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28688" y="1071563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Характеристика УУД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202234-B0CB-45DD-9B83-71B33D709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86202234-B0CB-45DD-9B83-71B33D709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221016-E2F7-4D04-B6C7-C8377805F9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51221016-E2F7-4D04-B6C7-C8377805F9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AF224E4-3834-4827-B5FF-B164BB6CE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CAF224E4-3834-4827-B5FF-B164BB6CE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CC1E955-9F7E-45D2-A054-D7308B5CFB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2CC1E955-9F7E-45D2-A054-D7308B5CFB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CB7638-985E-4215-B1E6-51434C738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97CB7638-985E-4215-B1E6-51434C7384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391D256-6DBE-4752-8BA2-7DB559989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E391D256-6DBE-4752-8BA2-7DB559989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2ACD3B-4F34-40E6-990A-124A2B68DA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1C2ACD3B-4F34-40E6-990A-124A2B68DA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8AF4E51-3450-464C-8716-93E4BF59F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B8AF4E51-3450-464C-8716-93E4BF59F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3B40D3C-1672-4FEE-9A22-81154E7E6F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">
                                            <p:graphicEl>
                                              <a:dgm id="{E3B40D3C-1672-4FEE-9A22-81154E7E6F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667E8C-AD49-4990-A1A7-A11E0AD39C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">
                                            <p:graphicEl>
                                              <a:dgm id="{74667E8C-AD49-4990-A1A7-A11E0AD39C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2B9D2E-B7EF-4005-A46C-E6C610DD7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">
                                            <p:graphicEl>
                                              <a:dgm id="{EC2B9D2E-B7EF-4005-A46C-E6C610DD74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7" grpId="0">
        <p:bldSub>
          <a:bldDgm bld="one"/>
        </p:bldSub>
      </p:bldGraphic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1285860"/>
            <a:ext cx="8286808" cy="48936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Сформированность</a:t>
            </a:r>
            <a:r>
              <a:rPr lang="ru-RU" sz="3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УУД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выступает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+mn-lt"/>
                <a:cs typeface="+mn-cs"/>
              </a:rPr>
              <a:t>необходимым условием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обеспечения преемственности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 </a:t>
            </a:r>
            <a:r>
              <a:rPr lang="ru-RU" sz="320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перехода</a:t>
            </a:r>
            <a:r>
              <a:rPr lang="ru-RU" sz="3200" dirty="0">
                <a:latin typeface="+mn-lt"/>
                <a:cs typeface="+mn-cs"/>
              </a:rPr>
              <a:t> ребенка от </a:t>
            </a:r>
            <a:r>
              <a:rPr lang="ru-RU" sz="3200" dirty="0" err="1">
                <a:latin typeface="+mn-lt"/>
                <a:cs typeface="+mn-cs"/>
              </a:rPr>
              <a:t>предшкольного</a:t>
            </a:r>
            <a:r>
              <a:rPr lang="ru-RU" sz="3200" dirty="0">
                <a:latin typeface="+mn-lt"/>
                <a:cs typeface="+mn-cs"/>
              </a:rPr>
              <a:t> к </a:t>
            </a:r>
            <a:r>
              <a:rPr lang="ru-RU" sz="320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начальному образованию </a:t>
            </a:r>
            <a:r>
              <a:rPr lang="ru-RU" sz="3200" dirty="0">
                <a:latin typeface="+mn-lt"/>
                <a:cs typeface="+mn-cs"/>
              </a:rPr>
              <a:t>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 </a:t>
            </a:r>
            <a:r>
              <a:rPr lang="ru-RU" sz="32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n-lt"/>
                <a:cs typeface="+mn-cs"/>
              </a:rPr>
              <a:t>успешности</a:t>
            </a:r>
            <a:r>
              <a:rPr lang="ru-RU" sz="32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+mn-lt"/>
                <a:cs typeface="+mn-cs"/>
              </a:rPr>
              <a:t>обучения</a:t>
            </a:r>
            <a:endParaRPr lang="ru-RU" sz="3200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58000" dir="5400000" sy="-100000" algn="bl" rotWithShape="0"/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3200" dirty="0">
                <a:latin typeface="+mn-lt"/>
                <a:cs typeface="+mn-cs"/>
              </a:rPr>
              <a:t>ребенка в начальной школе.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71670" y="1"/>
            <a:ext cx="642942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sz="1600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sz="16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1000125"/>
            <a:ext cx="8501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Показатели  развития системы УУД на </a:t>
            </a:r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предшкольной </a:t>
            </a:r>
            <a:r>
              <a:rPr lang="ru-RU" sz="2000">
                <a:latin typeface="Calibri" pitchFamily="34" charset="0"/>
              </a:rPr>
              <a:t>ступени образования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1785926"/>
          <a:ext cx="9144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285860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6000"/>
                            </p:stCondLst>
                            <p:childTnLst>
                              <p:par>
                                <p:cTn id="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Graphic spid="7" grpId="0">
        <p:bldSub>
          <a:bldDgm bld="one"/>
        </p:bldSub>
      </p:bldGraphic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71670" y="1"/>
            <a:ext cx="642942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sz="1600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sz="16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1500" y="1000125"/>
            <a:ext cx="8143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Показатели  развития системы УУД на </a:t>
            </a:r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000">
                <a:latin typeface="Calibri" pitchFamily="34" charset="0"/>
              </a:rPr>
              <a:t>ступени </a:t>
            </a:r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начального </a:t>
            </a:r>
            <a:r>
              <a:rPr lang="ru-RU" sz="2000">
                <a:latin typeface="Calibri" pitchFamily="34" charset="0"/>
              </a:rPr>
              <a:t>образования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1785926"/>
          <a:ext cx="91440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graphicEl>
                                              <a:dgm id="{3B112679-A36E-43D9-BE05-58CA5D6BC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graphicEl>
                                              <a:dgm id="{B72EC724-7572-4088-A14B-0DE2A7C4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3E6D210-2FB8-4C6E-8183-EF947A863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graphicEl>
                                              <a:dgm id="{40752EC9-E283-4A0C-B313-47F366BF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graphicEl>
                                              <a:dgm id="{1EAADB11-88F3-404A-A12F-DFD73F6D0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graphicEl>
                                              <a:dgm id="{6821220C-032C-4C2C-86E3-DAF1CB62F4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graphicEl>
                                              <a:dgm id="{B0E269FA-1E37-442A-A9A8-A2295AC2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6000"/>
                            </p:stCondLst>
                            <p:childTnLst>
                              <p:par>
                                <p:cTn id="6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graphicEl>
                                              <a:dgm id="{85E739DD-88F8-428C-B1A9-37175E3053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Graphic spid="7" grpId="0">
        <p:bldSub>
          <a:bldDgm bld="one"/>
        </p:bldSub>
      </p:bldGraphic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71670" y="0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2285984" y="1571612"/>
          <a:ext cx="6096000" cy="38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928662" y="5214926"/>
          <a:ext cx="7500990" cy="164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85813" y="1000125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Формирование   УУД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6567CA-56C7-4087-A3E6-98FC16B36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DA6567CA-56C7-4087-A3E6-98FC16B36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DA6567CA-56C7-4087-A3E6-98FC16B36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152F56-52A4-45B8-8FF2-38084F0C1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dgm id="{15152F56-52A4-45B8-8FF2-38084F0C1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graphicEl>
                                              <a:dgm id="{15152F56-52A4-45B8-8FF2-38084F0C1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010742-DB9F-44FE-AE2A-6333D69A7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C2010742-DB9F-44FE-AE2A-6333D69A7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dgm id="{C2010742-DB9F-44FE-AE2A-6333D69A70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4EDF2C-90F9-418C-9850-2A208A8DA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dgm id="{7E4EDF2C-90F9-418C-9850-2A208A8DA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dgm id="{7E4EDF2C-90F9-418C-9850-2A208A8DA6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13A05-65EE-481E-A4B4-E24DBAE2D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6DA13A05-65EE-481E-A4B4-E24DBAE2D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6DA13A05-65EE-481E-A4B4-E24DBAE2D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C108D77-2BAC-4ACB-8B59-7F5BA247F3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3C108D77-2BAC-4ACB-8B59-7F5BA247F3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52E986-5D8D-43C5-912E-A5B02DD184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graphicEl>
                                              <a:dgm id="{FF52E986-5D8D-43C5-912E-A5B02DD184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04B0385-17EE-471C-9762-6D8AD17592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F04B0385-17EE-471C-9762-6D8AD17592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Sub>
          <a:bldDgm bld="one"/>
        </p:bldSub>
      </p:bldGraphic>
      <p:bldGraphic spid="7" grpId="0">
        <p:bldSub>
          <a:bldDgm bld="one"/>
        </p:bldSub>
      </p:bldGraphic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4282" y="1285860"/>
            <a:ext cx="8929718" cy="24929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+mn-lt"/>
                <a:cs typeface="+mn-cs"/>
              </a:rPr>
              <a:t>Заданные критерии оценки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latin typeface="+mn-lt"/>
                <a:cs typeface="+mn-cs"/>
              </a:rPr>
              <a:t>сформированности</a:t>
            </a:r>
            <a:r>
              <a:rPr lang="ru-RU" sz="3200" dirty="0">
                <a:latin typeface="+mn-lt"/>
                <a:cs typeface="+mn-cs"/>
              </a:rPr>
              <a:t> УУД 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err="1">
                <a:solidFill>
                  <a:srgbClr val="FF0000"/>
                </a:solidFill>
                <a:latin typeface="+mn-lt"/>
                <a:cs typeface="+mn-cs"/>
              </a:rPr>
              <a:t>предшкольной</a:t>
            </a:r>
            <a:r>
              <a:rPr lang="ru-RU" sz="3200" dirty="0">
                <a:latin typeface="+mn-lt"/>
                <a:cs typeface="+mn-cs"/>
              </a:rPr>
              <a:t> и </a:t>
            </a:r>
            <a:r>
              <a:rPr lang="ru-RU" sz="3200" dirty="0">
                <a:solidFill>
                  <a:srgbClr val="FF0000"/>
                </a:solidFill>
                <a:latin typeface="+mn-lt"/>
                <a:cs typeface="+mn-cs"/>
              </a:rPr>
              <a:t>школьной</a:t>
            </a:r>
            <a:r>
              <a:rPr lang="ru-RU" sz="3200" dirty="0">
                <a:latin typeface="+mn-lt"/>
                <a:cs typeface="+mn-cs"/>
              </a:rPr>
              <a:t> ступени образования позволяют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4214818"/>
            <a:ext cx="328614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дифференцировать учащихся по уровню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4143380"/>
            <a:ext cx="364333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rgbClr val="E725C2"/>
                  </a:solidFill>
                </a:ln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+mn-cs"/>
              </a:rPr>
              <a:t>наметить стратегию развивающей работы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71670" y="1"/>
            <a:ext cx="642942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571472" y="1142984"/>
          <a:ext cx="8072494" cy="4492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2844" y="928670"/>
            <a:ext cx="128588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CBDFE08-C854-4797-A7B3-B596B8C45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graphicEl>
                                              <a:dgm id="{CCBDFE08-C854-4797-A7B3-B596B8C45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07EA8E-C5C1-444E-BD6C-487D250D0D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BC07EA8E-C5C1-444E-BD6C-487D250D0D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79E02A9-94E0-425F-B338-A1C580B34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>
                                            <p:graphicEl>
                                              <a:dgm id="{F79E02A9-94E0-425F-B338-A1C580B34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E2B21B4-4529-49D3-948E-5B899F1252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>
                                            <p:graphicEl>
                                              <a:dgm id="{DE2B21B4-4529-49D3-948E-5B899F1252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2FA3FE-D9C6-42D1-BE96-56E79E3BF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>
                                            <p:graphicEl>
                                              <a:dgm id="{572FA3FE-D9C6-42D1-BE96-56E79E3BF1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48515D4-67E8-444B-B71B-633452FE10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>
                                            <p:graphicEl>
                                              <a:dgm id="{148515D4-67E8-444B-B71B-633452FE10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7F9306-6E97-4E1D-8D9A-57D2B6435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>
                                            <p:graphicEl>
                                              <a:dgm id="{747F9306-6E97-4E1D-8D9A-57D2B6435F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9" grpId="0">
        <p:bldSub>
          <a:bldDgm bld="lvlOne"/>
        </p:bldSub>
      </p:bldGraphic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145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57438" y="0"/>
            <a:ext cx="55006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Изменение общей парадигмы образовательного процесса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142984"/>
            <a:ext cx="328614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От определения </a:t>
            </a:r>
            <a:r>
              <a:rPr lang="ru-RU" dirty="0">
                <a:solidFill>
                  <a:srgbClr val="FF0000"/>
                </a:solidFill>
                <a:latin typeface="+mn-lt"/>
                <a:cs typeface="+mn-cs"/>
              </a:rPr>
              <a:t>цели</a:t>
            </a:r>
            <a:r>
              <a:rPr lang="ru-RU" dirty="0">
                <a:latin typeface="+mn-lt"/>
                <a:cs typeface="+mn-cs"/>
              </a:rPr>
              <a:t> обучения как </a:t>
            </a: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усвоение знаний, умений и навыков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4942" y="1142984"/>
            <a:ext cx="321471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  определению </a:t>
            </a:r>
            <a:r>
              <a:rPr lang="ru-RU" dirty="0">
                <a:solidFill>
                  <a:srgbClr val="FF0000"/>
                </a:solidFill>
                <a:latin typeface="+mn-lt"/>
                <a:cs typeface="+mn-cs"/>
              </a:rPr>
              <a:t>цели</a:t>
            </a:r>
            <a:r>
              <a:rPr lang="ru-RU" dirty="0">
                <a:latin typeface="+mn-lt"/>
                <a:cs typeface="+mn-cs"/>
              </a:rPr>
              <a:t> обучения как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формированию умения учиться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2562991"/>
            <a:ext cx="328614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От </a:t>
            </a: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«стерильности»системы научных понятий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4942" y="2285992"/>
            <a:ext cx="321471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 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экологической парадигме включения </a:t>
            </a:r>
            <a:r>
              <a:rPr lang="ru-RU" dirty="0">
                <a:latin typeface="+mn-lt"/>
                <a:cs typeface="+mn-cs"/>
              </a:rPr>
              <a:t>содержания обучения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в контекст решения жизненных задач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3714752"/>
            <a:ext cx="328614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От </a:t>
            </a: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стихийности учебной деятельности ученика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34" y="4714884"/>
            <a:ext cx="328614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От ориентации на </a:t>
            </a: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учебно-предметное содержание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34" y="5789124"/>
            <a:ext cx="328614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От </a:t>
            </a:r>
            <a:r>
              <a:rPr lang="ru-RU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индивидуальной формы </a:t>
            </a:r>
            <a:r>
              <a:rPr lang="ru-RU" b="1" dirty="0">
                <a:latin typeface="+mn-lt"/>
                <a:cs typeface="+mn-cs"/>
              </a:rPr>
              <a:t>усвоения знаний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4942" y="3714752"/>
            <a:ext cx="350046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 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стратегии её целенаправленной организации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14942" y="4714884"/>
            <a:ext cx="321471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 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пониманию процесса как смыслового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42" y="5650624"/>
            <a:ext cx="35719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К 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признанию учебного сотрудничества 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необходимым</a:t>
            </a:r>
            <a:r>
              <a:rPr lang="ru-RU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условием развития уч-ся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500"/>
                            </p:stCondLst>
                            <p:childTnLst>
                              <p:par>
                                <p:cTn id="48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1500"/>
                            </p:stCondLst>
                            <p:childTnLst>
                              <p:par>
                                <p:cTn id="64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50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7500"/>
                            </p:stCondLst>
                            <p:childTnLst>
                              <p:par>
                                <p:cTn id="80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2881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57438" y="0"/>
            <a:ext cx="6429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Основная образовательная программа начального общего образования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71500" y="1304925"/>
            <a:ext cx="80724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1)Определяет</a:t>
            </a:r>
          </a:p>
          <a:p>
            <a:r>
              <a:rPr lang="ru-RU" sz="2400">
                <a:latin typeface="Calibri" pitchFamily="34" charset="0"/>
              </a:rPr>
              <a:t> </a:t>
            </a:r>
            <a:r>
              <a:rPr lang="ru-RU" sz="2400" i="1" u="sng">
                <a:solidFill>
                  <a:srgbClr val="FF0000"/>
                </a:solidFill>
                <a:latin typeface="Calibri" pitchFamily="34" charset="0"/>
              </a:rPr>
              <a:t>содержание и организацию </a:t>
            </a:r>
            <a:r>
              <a:rPr lang="ru-RU" sz="2400">
                <a:latin typeface="Calibri" pitchFamily="34" charset="0"/>
              </a:rPr>
              <a:t>образовательного процесса начального общего образования </a:t>
            </a:r>
          </a:p>
          <a:p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2)Направлена </a:t>
            </a:r>
          </a:p>
          <a:p>
            <a:r>
              <a:rPr lang="ru-RU" sz="2400">
                <a:latin typeface="Calibri" pitchFamily="34" charset="0"/>
              </a:rPr>
              <a:t>на формирование 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общей культуры</a:t>
            </a:r>
            <a:r>
              <a:rPr lang="ru-RU" sz="2400">
                <a:latin typeface="Calibri" pitchFamily="34" charset="0"/>
              </a:rPr>
              <a:t>,</a:t>
            </a:r>
          </a:p>
          <a:p>
            <a:r>
              <a:rPr lang="ru-RU" sz="2400">
                <a:latin typeface="Calibri" pitchFamily="34" charset="0"/>
              </a:rPr>
              <a:t>социальное, личностное и познавательное 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развитие  </a:t>
            </a:r>
            <a:r>
              <a:rPr lang="ru-RU" sz="2400">
                <a:latin typeface="Calibri" pitchFamily="34" charset="0"/>
              </a:rPr>
              <a:t>обучающихся,</a:t>
            </a:r>
          </a:p>
          <a:p>
            <a:r>
              <a:rPr lang="ru-RU" sz="2400">
                <a:latin typeface="Calibri" pitchFamily="34" charset="0"/>
              </a:rPr>
              <a:t>создание </a:t>
            </a:r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основы для самостоятельной </a:t>
            </a:r>
            <a:r>
              <a:rPr lang="ru-RU" sz="2400">
                <a:latin typeface="Calibri" pitchFamily="34" charset="0"/>
              </a:rPr>
              <a:t>реализации учебной (образовательной) деятельности, обеспечивающей социальную успешность, развитие творческих способностей, саморазвитие и самосовершенствование, сохранение и укрепление здоровья  обучающихся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2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14438" y="1322388"/>
            <a:ext cx="69294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>
                <a:cs typeface="Times New Roman" pitchFamily="18" charset="0"/>
              </a:rPr>
              <a:t>Главной отличительной чертой нового стандарта является</a:t>
            </a:r>
            <a:endParaRPr lang="ru-RU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286124"/>
            <a:ext cx="92601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универсальных учебных действий</a:t>
            </a:r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000232" y="214290"/>
            <a:ext cx="692945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3200" b="1" i="1" dirty="0">
                <a:ln>
                  <a:solidFill>
                    <a:srgbClr val="FF0000"/>
                  </a:solidFill>
                </a:ln>
                <a:solidFill>
                  <a:srgbClr val="00B0F0"/>
                </a:solidFill>
                <a:latin typeface="+mn-lt"/>
                <a:cs typeface="+mn-cs"/>
              </a:rPr>
              <a:t>основной  результат начального общего образования</a:t>
            </a:r>
            <a:r>
              <a:rPr lang="ru-RU" sz="3200" dirty="0">
                <a:ln>
                  <a:solidFill>
                    <a:srgbClr val="FF0000"/>
                  </a:solidFill>
                </a:ln>
                <a:solidFill>
                  <a:srgbClr val="00B0F0"/>
                </a:solidFill>
                <a:latin typeface="+mn-lt"/>
                <a:cs typeface="+mn-cs"/>
              </a:rPr>
              <a:t> </a:t>
            </a:r>
            <a:endParaRPr lang="ru-RU" sz="3200" dirty="0">
              <a:ln>
                <a:solidFill>
                  <a:srgbClr val="FF0000"/>
                </a:solidFill>
              </a:ln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785786" y="1643050"/>
          <a:ext cx="721523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614884-9777-49B6-8538-CFA74977B5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A3614884-9777-49B6-8538-CFA74977B5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F35505-D9BB-4A38-A837-1391BDFA00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A9F35505-D9BB-4A38-A837-1391BDFA00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12C85B-3D80-401D-A6B1-4D17F5800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B812C85B-3D80-401D-A6B1-4D17F5800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368158-2DBE-4546-859F-BDA918778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dgm id="{B1368158-2DBE-4546-859F-BDA918778A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438" y="928688"/>
            <a:ext cx="9072562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latin typeface="Calibri" pitchFamily="34" charset="0"/>
              </a:rPr>
              <a:t>Глава 1. Основные теоретические подходы к совершенствованию системы предшкольного и начального образования…</a:t>
            </a:r>
          </a:p>
          <a:p>
            <a:r>
              <a:rPr lang="ru-RU">
                <a:latin typeface="Calibri" pitchFamily="34" charset="0"/>
              </a:rPr>
              <a:t>.  Современное состояние системы дошкольного образования</a:t>
            </a:r>
          </a:p>
          <a:p>
            <a:r>
              <a:rPr lang="ru-RU">
                <a:latin typeface="Calibri" pitchFamily="34" charset="0"/>
              </a:rPr>
              <a:t>2.  Цели, задачи и пути оптимизации начального образования</a:t>
            </a:r>
          </a:p>
          <a:p>
            <a:r>
              <a:rPr lang="ru-RU">
                <a:latin typeface="Calibri" pitchFamily="34" charset="0"/>
              </a:rPr>
              <a:t>3. Проблема обеспечения преемственности образовательного процесса в школе и </a:t>
            </a:r>
          </a:p>
          <a:p>
            <a:r>
              <a:rPr lang="ru-RU">
                <a:latin typeface="Calibri" pitchFamily="34" charset="0"/>
              </a:rPr>
              <a:t>психологические трудности перехода с одной ступени обучения на другую</a:t>
            </a:r>
          </a:p>
          <a:p>
            <a:r>
              <a:rPr lang="ru-RU" i="1">
                <a:latin typeface="Calibri" pitchFamily="34" charset="0"/>
              </a:rPr>
              <a:t>Глава 2.  Методология проектирования  Программы развития  универсальных учебных  действий  для предшкольного и начального общего образования</a:t>
            </a:r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1. Ценностные ориентиры начального образования</a:t>
            </a:r>
          </a:p>
          <a:p>
            <a:r>
              <a:rPr lang="ru-RU">
                <a:latin typeface="Calibri" pitchFamily="34" charset="0"/>
              </a:rPr>
              <a:t>2. Методологические принципы разработки  Программы развития универсальных </a:t>
            </a:r>
          </a:p>
          <a:p>
            <a:r>
              <a:rPr lang="ru-RU">
                <a:latin typeface="Calibri" pitchFamily="34" charset="0"/>
              </a:rPr>
              <a:t>учебных действий  для предшкольного и начального образования</a:t>
            </a:r>
          </a:p>
          <a:p>
            <a:r>
              <a:rPr lang="ru-RU">
                <a:latin typeface="Calibri" pitchFamily="34" charset="0"/>
              </a:rPr>
              <a:t>3. Определение понятия «универсальные учебные действия»</a:t>
            </a:r>
          </a:p>
          <a:p>
            <a:r>
              <a:rPr lang="ru-RU">
                <a:latin typeface="Calibri" pitchFamily="34" charset="0"/>
              </a:rPr>
              <a:t>4. Номенклатура универсальных учебных действий     </a:t>
            </a:r>
          </a:p>
          <a:p>
            <a:r>
              <a:rPr lang="ru-RU">
                <a:latin typeface="Calibri" pitchFamily="34" charset="0"/>
              </a:rPr>
              <a:t>5. Модель системы УУД    </a:t>
            </a:r>
          </a:p>
          <a:p>
            <a:r>
              <a:rPr lang="ru-RU" i="1">
                <a:latin typeface="Calibri" pitchFamily="34" charset="0"/>
              </a:rPr>
              <a:t>Глава 3.  Программа развития УУД  для предшкольного и начального образования</a:t>
            </a:r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1. Возрастные особенности универсальных учебных  действий на ступени предшкольного и начального образования</a:t>
            </a:r>
          </a:p>
          <a:p>
            <a:r>
              <a:rPr lang="ru-RU">
                <a:latin typeface="Calibri" pitchFamily="34" charset="0"/>
              </a:rPr>
              <a:t>2 . Место универсальных учебных действий в структуре образовательной программы начальной школы и их связь с учебными предметами</a:t>
            </a:r>
          </a:p>
          <a:p>
            <a:r>
              <a:rPr lang="ru-RU">
                <a:latin typeface="Calibri" pitchFamily="34" charset="0"/>
              </a:rPr>
              <a:t>3. Рекомендации по формированию универсальных учебных действий </a:t>
            </a:r>
          </a:p>
          <a:p>
            <a:r>
              <a:rPr lang="ru-RU">
                <a:latin typeface="Calibri" pitchFamily="34" charset="0"/>
              </a:rPr>
              <a:t>в ходе образовательного процесса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071688" y="0"/>
            <a:ext cx="6429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alibri" pitchFamily="34" charset="0"/>
              </a:rPr>
              <a:t>1. ПРОГРАММА РАЗВИТИЯ УНИВЕРСАЛЬНЫХ УЧЕБНЫХ ДЕЙСТВИЙ ДЛЯ </a:t>
            </a:r>
            <a:endParaRPr lang="ru-RU">
              <a:latin typeface="Calibri" pitchFamily="34" charset="0"/>
            </a:endParaRPr>
          </a:p>
          <a:p>
            <a:r>
              <a:rPr lang="ru-RU" b="1" i="1">
                <a:latin typeface="Calibri" pitchFamily="34" charset="0"/>
              </a:rPr>
              <a:t>ПРЕДШКОЛЬНОГО И НАЧАЛЬНОГО ОБЩЕГО ОБРАЗОВАНИЯ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5750" y="1285875"/>
            <a:ext cx="82867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Глава 1.  Требования к методам и организации оценки </a:t>
            </a:r>
            <a:r>
              <a:rPr lang="ru-RU" i="1" dirty="0" err="1">
                <a:latin typeface="+mn-lt"/>
                <a:cs typeface="+mn-cs"/>
              </a:rPr>
              <a:t>сформированности</a:t>
            </a: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универсальных учебных действий…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+mn-lt"/>
                <a:cs typeface="+mn-cs"/>
              </a:rPr>
              <a:t>Обоснование выбора модельных универсальных учебных действий…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dirty="0">
                <a:latin typeface="+mn-lt"/>
                <a:cs typeface="+mn-cs"/>
              </a:rPr>
              <a:t> Требования к методам, инструментарию и  организации оценивания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+mn-lt"/>
                <a:cs typeface="+mn-cs"/>
              </a:rPr>
              <a:t>сформированности</a:t>
            </a:r>
            <a:r>
              <a:rPr lang="ru-RU" dirty="0">
                <a:latin typeface="+mn-lt"/>
                <a:cs typeface="+mn-cs"/>
              </a:rPr>
              <a:t>  универсальных учебных действий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+mn-lt"/>
                <a:cs typeface="+mn-cs"/>
              </a:rPr>
              <a:t>Глава 2.  Типовые задачи для оценки </a:t>
            </a:r>
            <a:r>
              <a:rPr lang="ru-RU" i="1" dirty="0" err="1">
                <a:latin typeface="+mn-lt"/>
                <a:cs typeface="+mn-cs"/>
              </a:rPr>
              <a:t>сформированности</a:t>
            </a:r>
            <a:r>
              <a:rPr lang="ru-RU" i="1" dirty="0">
                <a:latin typeface="+mn-lt"/>
                <a:cs typeface="+mn-cs"/>
              </a:rPr>
              <a:t> универсальных учебных действий</a:t>
            </a: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1. Личностные универсальные учебные действия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2. Регулятивные действия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3.Познавательные действия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4. Коммуникативные действия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071688" y="285750"/>
            <a:ext cx="6429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Calibri" pitchFamily="34" charset="0"/>
              </a:rPr>
              <a:t>2. СИСТЕМА ТИПОВЫХ ЗАДАЧ  ДЛЯ ОЦЕНКИ СФОРМИРОВАННОСТИ УНИВЕРСАЛЬНЫХ  УЧЕБНЫХ ДЕЙСТВИЙ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1928802"/>
            <a:ext cx="8286808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dirty="0">
                <a:latin typeface="+mn-lt"/>
                <a:cs typeface="+mn-cs"/>
              </a:rPr>
              <a:t>Стратегическим направлением оптимизации системы </a:t>
            </a:r>
            <a:r>
              <a:rPr lang="ru-RU" sz="2800" dirty="0" err="1">
                <a:latin typeface="+mn-lt"/>
                <a:cs typeface="+mn-cs"/>
              </a:rPr>
              <a:t>предшкольного</a:t>
            </a:r>
            <a:r>
              <a:rPr lang="ru-RU" sz="2800" dirty="0">
                <a:latin typeface="+mn-lt"/>
                <a:cs typeface="+mn-cs"/>
              </a:rPr>
              <a:t> и начального общего образования является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формирование универсальных учебных действий </a:t>
            </a:r>
            <a:r>
              <a:rPr lang="ru-RU" sz="2800" dirty="0">
                <a:latin typeface="+mn-lt"/>
                <a:cs typeface="+mn-cs"/>
              </a:rPr>
              <a:t>(общих учебных умений, </a:t>
            </a:r>
            <a:r>
              <a:rPr lang="ru-RU" sz="2800" dirty="0" err="1">
                <a:latin typeface="+mn-lt"/>
                <a:cs typeface="+mn-cs"/>
              </a:rPr>
              <a:t>метапредметных</a:t>
            </a:r>
            <a:r>
              <a:rPr lang="ru-RU" sz="2800" dirty="0">
                <a:latin typeface="+mn-lt"/>
                <a:cs typeface="+mn-cs"/>
              </a:rPr>
              <a:t> умений, обобщенных способов действий, «ключевых» умений), обеспечивающих готовность и способность ребенка к овладению </a:t>
            </a:r>
            <a:r>
              <a:rPr lang="ru-RU" sz="2800" b="1" i="1" dirty="0">
                <a:solidFill>
                  <a:srgbClr val="FF0000"/>
                </a:solidFill>
                <a:latin typeface="+mn-lt"/>
                <a:cs typeface="+mn-cs"/>
              </a:rPr>
              <a:t>ключевой  компетентностью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9050"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«уметь учиться».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sz="2800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sz="28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D:\ЛИАНА САПАЧЕВА\7 ШКОЛА-ЭКСПЕРИМЕНТ\7 ДОКУМЕНТЫ ПО ОБРАЗОВАНИЮ\ФГОС НШ 2008\ФГОС - Начальная школа.files\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00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158" y="1928802"/>
            <a:ext cx="8286808" cy="35394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 Теоретико-методологической и научно-методической основой Программы развития УУД является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 </a:t>
            </a:r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культурно-исторический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</a:t>
            </a:r>
            <a:r>
              <a:rPr lang="ru-RU" sz="2800" b="1" dirty="0" err="1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системно-деятельностный</a:t>
            </a:r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+mn-lt"/>
                <a:cs typeface="+mn-cs"/>
              </a:rPr>
              <a:t>  подход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(</a:t>
            </a:r>
            <a:r>
              <a:rPr lang="ru-RU" sz="2800" dirty="0" err="1">
                <a:latin typeface="+mn-lt"/>
                <a:cs typeface="+mn-cs"/>
              </a:rPr>
              <a:t>Л.С.Выготский</a:t>
            </a:r>
            <a:r>
              <a:rPr lang="ru-RU" sz="2800" dirty="0">
                <a:latin typeface="+mn-lt"/>
                <a:cs typeface="+mn-cs"/>
              </a:rPr>
              <a:t>,  А.Н.Леонтьев, </a:t>
            </a:r>
            <a:r>
              <a:rPr lang="ru-RU" sz="2800" dirty="0" err="1">
                <a:latin typeface="+mn-lt"/>
                <a:cs typeface="+mn-cs"/>
              </a:rPr>
              <a:t>Д.Б.Эльконин</a:t>
            </a:r>
            <a:r>
              <a:rPr lang="ru-RU" sz="2800" dirty="0">
                <a:latin typeface="+mn-lt"/>
                <a:cs typeface="+mn-cs"/>
              </a:rPr>
              <a:t>, П.Я.Гальперин).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i="1" dirty="0">
              <a:ln w="19050">
                <a:solidFill>
                  <a:srgbClr val="FF0000"/>
                </a:solidFill>
              </a:ln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0"/>
            <a:ext cx="642942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Программа развития универсальных учебных действий для </a:t>
            </a:r>
            <a:r>
              <a:rPr lang="ru-RU" sz="2800" dirty="0" err="1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предшкольного</a:t>
            </a:r>
            <a:r>
              <a:rPr lang="ru-RU" sz="2800" dirty="0">
                <a:ln>
                  <a:solidFill>
                    <a:schemeClr val="tx2"/>
                  </a:solidFill>
                </a:ln>
                <a:noFill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 и начального общего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142984"/>
            <a:ext cx="571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927</Words>
  <Application>Microsoft Office PowerPoint</Application>
  <PresentationFormat>Экран (4:3)</PresentationFormat>
  <Paragraphs>165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Ирина</cp:lastModifiedBy>
  <cp:revision>41</cp:revision>
  <dcterms:created xsi:type="dcterms:W3CDTF">2009-08-25T15:42:48Z</dcterms:created>
  <dcterms:modified xsi:type="dcterms:W3CDTF">2012-05-23T12:20:47Z</dcterms:modified>
</cp:coreProperties>
</file>